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103" d="100"/>
          <a:sy n="103" d="100"/>
        </p:scale>
        <p:origin x="5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=0.0000027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and 2016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= 8233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8233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2BFDD3-25DC-7AF5-9E1B-44E3B3212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449" y="2350354"/>
            <a:ext cx="5094278" cy="156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951 Pitchers Under This Criteria from 1900 to 2016)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</TotalTime>
  <Words>961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221</cp:revision>
  <dcterms:created xsi:type="dcterms:W3CDTF">2019-09-02T18:29:52Z</dcterms:created>
  <dcterms:modified xsi:type="dcterms:W3CDTF">2025-10-02T17:32:58Z</dcterms:modified>
</cp:coreProperties>
</file>