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79" r:id="rId6"/>
    <p:sldId id="284" r:id="rId7"/>
    <p:sldId id="307" r:id="rId8"/>
    <p:sldId id="257" r:id="rId9"/>
    <p:sldId id="308" r:id="rId10"/>
    <p:sldId id="309" r:id="rId11"/>
    <p:sldId id="310" r:id="rId12"/>
    <p:sldId id="311" r:id="rId13"/>
    <p:sldId id="301" r:id="rId14"/>
    <p:sldId id="286" r:id="rId15"/>
    <p:sldId id="287" r:id="rId16"/>
    <p:sldId id="290" r:id="rId17"/>
    <p:sldId id="289" r:id="rId18"/>
    <p:sldId id="302" r:id="rId19"/>
    <p:sldId id="303" r:id="rId20"/>
    <p:sldId id="304" r:id="rId21"/>
    <p:sldId id="306" r:id="rId22"/>
    <p:sldId id="29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4AA6D-F03B-8751-FBD1-171C6843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02" y="3156156"/>
            <a:ext cx="6801222" cy="35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6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63164-6B7A-5062-887B-9DA12B21F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02" y="3083368"/>
            <a:ext cx="7072667" cy="36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6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Agile Sports Analytics, LLC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Catapult Sports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ChrynoHego</a:t>
            </a:r>
            <a:r>
              <a:rPr lang="en-US" sz="1600" dirty="0">
                <a:latin typeface="Selawik Semibold" panose="020B0702040204020203" pitchFamily="34" charset="0"/>
              </a:rPr>
              <a:t>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Deltatre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Experfy</a:t>
            </a:r>
            <a:r>
              <a:rPr lang="en-US" sz="1600" dirty="0">
                <a:latin typeface="Selawik Semibold" panose="020B0702040204020203" pitchFamily="34" charset="0"/>
              </a:rPr>
              <a:t> Inc. 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Genius Sports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IBM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Oracle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SAP SE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SAS Institute Inc.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Sportradar</a:t>
            </a:r>
            <a:r>
              <a:rPr lang="en-US" sz="1600" dirty="0">
                <a:latin typeface="Selawik Semibold" panose="020B0702040204020203" pitchFamily="34" charset="0"/>
              </a:rPr>
              <a:t> AG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Stats Perform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Engineer, Sports Analytics for SIG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Science in Python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Large Data Storage and Data Processing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PhD, Master’s, or Bachelor’s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Newest Business Area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Scientist, Chicago Women’s Soccer Academy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Bachelor’s or Master’s in Exercise Science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Experience with Sports Science Technologies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Deliver Daily Reports and Provide Data-Driven Feedback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Performance Analyst, Baltimore Orioles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Primarily Data Management/ Organization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Requirements are Unknown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Injury Data Scientist, RWE Agile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Part of IQVIA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SQL, Python, SAS, 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Familiar with Basic Statistical Analyses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Bachelor’s (6-8 years experience)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Master’s (3-5 years experience)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4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Science Coordinator, Houston Texans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Master’s Required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to  Constantly Learn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MS in Sport Performance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SQL, Statistics, R/Python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and Time Series Methods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Professor of Data Analytics, University of Tulsa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Focus on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PhD and  Research Background in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College of Business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Analyst, Club Business Operations for MLB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Quantitative Market Analyses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BS Degree in Business Related Field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Excel, PowerPoint, SQL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Exceptional Data Evaluation Skills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Analyst, Sports &amp; Entertainment for Aramark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Hospitality Company for Many Industries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with Tableau or </a:t>
            </a:r>
            <a:r>
              <a:rPr lang="en-US" sz="1800" dirty="0" err="1">
                <a:latin typeface="Selawik Semibold" panose="020B0702040204020203" pitchFamily="34" charset="0"/>
              </a:rPr>
              <a:t>PowerBI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Exposure to Some Programming Language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11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Analyst, Baseball Operations for Giants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Perform Statistical Analyses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Collaboration with Software Engineers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BS in Quantitative Field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R, SQL, Python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Director of Data Science, DICK’S Sporting Goods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MS in Stats, Math, Econ, etc.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10-15 Years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Proficient in SQL, R, Python, or SAS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Cloud Computing Environments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Lead Team of Data Science Managers and Data Scientists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36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102643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(March)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Sports Analytics Conference (July)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UConn Sports Analytics Symposium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OSU Sports Analytics Conference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 (?)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Stat. in Sports (2025)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Data and Analytics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Sports Analytics and Data Visualization (August)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Research Company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Sports Industry $486.61B to $512.14B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Actual CAGR of 5.2% in 2023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to Grow to $623.63B </a:t>
            </a:r>
            <a:r>
              <a:rPr lang="en-US" sz="1600" dirty="0">
                <a:latin typeface="Selawik Semibold" panose="020B0702040204020203" pitchFamily="34" charset="0"/>
              </a:rPr>
              <a:t>in 2027 (CAGR 5%)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Deloitte Article Industry Trends for 2023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2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Valued at $2.73B in 2022 and $3.52B in 2023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CAGR Between 2023 and 2030 is 22.3%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Software Segment Dominates at 61% of Market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Services Segment Expected to Grow by 19%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On-Field Analytics (61%) Dominates Off-Field Analytics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252904" y="5424934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$2.73B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4169055" y="5584777"/>
            <a:ext cx="1839886" cy="235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54419" y="5200057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$14.41B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16220" y="617696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6033632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6033631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32841" y="628117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21755" y="626244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2030=3.52∗(1+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=14.41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r="-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DD8629-3AA9-5B71-572E-2046BE8E688A}"/>
              </a:ext>
            </a:extLst>
          </p:cNvPr>
          <p:cNvCxnSpPr>
            <a:cxnSpLocks/>
          </p:cNvCxnSpPr>
          <p:nvPr/>
        </p:nvCxnSpPr>
        <p:spPr>
          <a:xfrm>
            <a:off x="3273807" y="606255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C8CD7-F3CD-94C5-5C53-80D99CDC2FA8}"/>
              </a:ext>
            </a:extLst>
          </p:cNvPr>
          <p:cNvSpPr txBox="1"/>
          <p:nvPr/>
        </p:nvSpPr>
        <p:spPr>
          <a:xfrm>
            <a:off x="2934445" y="627063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22083-3495-C512-E385-B8E8A2D6210F}"/>
              </a:ext>
            </a:extLst>
          </p:cNvPr>
          <p:cNvSpPr txBox="1"/>
          <p:nvPr/>
        </p:nvSpPr>
        <p:spPr>
          <a:xfrm>
            <a:off x="2734057" y="5442987"/>
            <a:ext cx="1320268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$3.52B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86526-9AFC-7A4A-DCC5-4146B4114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97" y="3132595"/>
            <a:ext cx="6655056" cy="34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1100</Words>
  <Application>Microsoft Office PowerPoint</Application>
  <PresentationFormat>Widescreen</PresentationFormat>
  <Paragraphs>282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Mario Giacomazzo</cp:lastModifiedBy>
  <cp:revision>80</cp:revision>
  <dcterms:created xsi:type="dcterms:W3CDTF">2019-08-23T03:13:37Z</dcterms:created>
  <dcterms:modified xsi:type="dcterms:W3CDTF">2024-01-16T03:32:12Z</dcterms:modified>
</cp:coreProperties>
</file>