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98" r:id="rId2"/>
    <p:sldId id="319" r:id="rId3"/>
    <p:sldId id="320" r:id="rId4"/>
    <p:sldId id="321" r:id="rId5"/>
    <p:sldId id="322" r:id="rId6"/>
    <p:sldId id="325" r:id="rId7"/>
    <p:sldId id="324" r:id="rId8"/>
    <p:sldId id="323" r:id="rId9"/>
    <p:sldId id="326" r:id="rId10"/>
    <p:sldId id="328" r:id="rId11"/>
    <p:sldId id="327" r:id="rId12"/>
    <p:sldId id="329" r:id="rId13"/>
    <p:sldId id="33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2C2C2E"/>
    <a:srgbClr val="28282A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8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Generalization of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Offensive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Defensive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D06259E6-2765-4CDE-8581-DD337F0A53E1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0651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r-k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r+k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t+mk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t-</a:t>
                      </a:r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/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/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1C2B2EA-004A-40C7-86A4-1AFC4E542CCD}"/>
              </a:ext>
            </a:extLst>
          </p:cNvPr>
          <p:cNvSpPr/>
          <p:nvPr/>
        </p:nvSpPr>
        <p:spPr>
          <a:xfrm>
            <a:off x="4166886" y="5580284"/>
            <a:ext cx="1250066" cy="71405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ADF7D-096C-4714-AF4E-09E764714C63}"/>
              </a:ext>
            </a:extLst>
          </p:cNvPr>
          <p:cNvCxnSpPr>
            <a:cxnSpLocks/>
          </p:cNvCxnSpPr>
          <p:nvPr/>
        </p:nvCxnSpPr>
        <p:spPr>
          <a:xfrm>
            <a:off x="5416952" y="5915949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94EF97-E078-4477-B370-C695CFBEE795}"/>
              </a:ext>
            </a:extLst>
          </p:cNvPr>
          <p:cNvSpPr txBox="1"/>
          <p:nvPr/>
        </p:nvSpPr>
        <p:spPr>
          <a:xfrm>
            <a:off x="6631015" y="5703875"/>
            <a:ext cx="514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Defend Better Play More Than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85348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Quarterback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QB Gains 3 More Yards on Average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Should We Pass More Often?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Has No Impact on Optimal Run-Pass Mix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Running 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5 More Yards on Average Against Pass Defense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0 More Yards on Average Against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Insights From Game Theory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Payoff Matrix with Better Running Back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4ACD26A9-C787-40E4-AADF-0E931F91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24355"/>
              </p:ext>
            </p:extLst>
          </p:nvPr>
        </p:nvGraphicFramePr>
        <p:xfrm>
          <a:off x="3014328" y="234165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C0659D27-79A7-435A-B5E4-CF6CC766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96588"/>
              </p:ext>
            </p:extLst>
          </p:nvPr>
        </p:nvGraphicFramePr>
        <p:xfrm>
          <a:off x="3014327" y="453233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Finding Values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sz="1800" b="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7.5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 b="0" i="0" dirty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Run-Pass Mixture   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Run 2/5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Pass 3/5 of Time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of Offense Increased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Running Back Has Improved But Offense Run Less  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Defense Run-Pass Mixture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Run 3/5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Pass 2/5 of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What Did We Learn?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759CE1-C06E-4261-90DA-F0950A065764}"/>
              </a:ext>
            </a:extLst>
          </p:cNvPr>
          <p:cNvCxnSpPr>
            <a:cxnSpLocks/>
          </p:cNvCxnSpPr>
          <p:nvPr/>
        </p:nvCxnSpPr>
        <p:spPr>
          <a:xfrm>
            <a:off x="4317357" y="3207473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3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I’m just here so I can pay my fines.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Plays Seem to Dominate Running Plays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Simple Model of Play Selection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Choice: Run or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Choice: Defend Run or Defend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Gains 1 Yard = Defense Loses 1 Yard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= Good For Offense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C3C2CF-E27C-41C7-A456-354ED4936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90293"/>
              </p:ext>
            </p:extLst>
          </p:nvPr>
        </p:nvGraphicFramePr>
        <p:xfrm>
          <a:off x="3014328" y="371343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James von Neumann and Oskar Morgenstern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Foundation of Game Theory (1944)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Built From Mathematics and Economics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Two-Person Zero Sum Games = Games Where 2 Players are In Total Conflict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1: Row Player Wants to Maximize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2: Column Player Wants to Minimize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Payoff Matrix Applied to Offense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the Offense Passes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Could Defend Passing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Would Gain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 Optimal Mixed Strategy for the Offense?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Mixed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Offense Runs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Run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Pass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75% of the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25% of the Time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/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/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=−1.25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blipFill>
                <a:blip r:embed="rId10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/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=6.25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blipFill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397848-1129-4852-91D1-5362C588A585}"/>
              </a:ext>
            </a:extLst>
          </p:cNvPr>
          <p:cNvCxnSpPr>
            <a:cxnSpLocks/>
          </p:cNvCxnSpPr>
          <p:nvPr/>
        </p:nvCxnSpPr>
        <p:spPr>
          <a:xfrm flipH="1">
            <a:off x="6713318" y="4745620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F5ECF8-01E0-4CDF-B4F5-8F3EF96D60FC}"/>
              </a:ext>
            </a:extLst>
          </p:cNvPr>
          <p:cNvCxnSpPr>
            <a:cxnSpLocks/>
          </p:cNvCxnSpPr>
          <p:nvPr/>
        </p:nvCxnSpPr>
        <p:spPr>
          <a:xfrm flipH="1">
            <a:off x="6713318" y="5951316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652D67-BE84-4C3C-906B-FD722B3A9209}"/>
              </a:ext>
            </a:extLst>
          </p:cNvPr>
          <p:cNvSpPr txBox="1"/>
          <p:nvPr/>
        </p:nvSpPr>
        <p:spPr>
          <a:xfrm>
            <a:off x="8319512" y="4538343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Run Defense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3EE0A-5E81-485B-8F5E-5495907FF14D}"/>
              </a:ext>
            </a:extLst>
          </p:cNvPr>
          <p:cNvSpPr txBox="1"/>
          <p:nvPr/>
        </p:nvSpPr>
        <p:spPr>
          <a:xfrm>
            <a:off x="8319512" y="5740253"/>
            <a:ext cx="252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Pass Defense</a:t>
            </a:r>
          </a:p>
        </p:txBody>
      </p:sp>
    </p:spTree>
    <p:extLst>
      <p:ext uri="{BB962C8B-B14F-4D97-AF65-F5344CB8AC3E}">
        <p14:creationId xmlns:p14="http://schemas.microsoft.com/office/powerpoint/2010/main" val="19136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Balancing the Expected Gain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Runs 50% of the Time = Defense Has No Optimal Strategy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Matter What Defense Selects Expected Gain is 2.5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to the Offense (Row Player) is 2.5 Yards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/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Defense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/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/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8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0167DB-C50A-424A-8128-40E754627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717" y="2364762"/>
            <a:ext cx="5131445" cy="386171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59354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Conclusion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Recall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Incorrectly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Seems to Dominate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is to Mix Up Offense and Defense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Problems or Ideas?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DAB6B466-7B5C-43FB-AA8B-5BECB95D3C64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98338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Defense Calls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5=−10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/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𝑃𝑎𝑠𝑠𝑒𝑠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40F85F-2741-4396-B340-756880E22B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589" y="4111713"/>
            <a:ext cx="5413421" cy="211772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34E74-9D6A-4DBF-826C-4DC6A2B795BD}"/>
              </a:ext>
            </a:extLst>
          </p:cNvPr>
          <p:cNvCxnSpPr>
            <a:cxnSpLocks/>
          </p:cNvCxnSpPr>
          <p:nvPr/>
        </p:nvCxnSpPr>
        <p:spPr>
          <a:xfrm>
            <a:off x="4659132" y="5152020"/>
            <a:ext cx="5005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7B226B-83B1-4430-A92A-8A768A6CCB82}"/>
              </a:ext>
            </a:extLst>
          </p:cNvPr>
          <p:cNvSpPr txBox="1"/>
          <p:nvPr/>
        </p:nvSpPr>
        <p:spPr>
          <a:xfrm>
            <a:off x="9664700" y="4970518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25% Run Defense</a:t>
            </a:r>
          </a:p>
        </p:txBody>
      </p:sp>
    </p:spTree>
    <p:extLst>
      <p:ext uri="{BB962C8B-B14F-4D97-AF65-F5344CB8AC3E}">
        <p14:creationId xmlns:p14="http://schemas.microsoft.com/office/powerpoint/2010/main" val="50735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Defense Defends Runs 25% of the Time = Offense Has No Optimal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No Matter </a:t>
                </a:r>
                <a:r>
                  <a:rPr lang="en-US" sz="200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What Offense </a:t>
                </a: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Selects Expected Gain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to the Defense (Column Player)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Important Conclusion = Value of Offense and Defense are Equal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Generalization of Payoff Matrix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Impact of Defense Decision on Running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Multiplier of Impact of Defense Decision on Passing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6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800</Words>
  <Application>Microsoft Office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Mario Giacomazzo</cp:lastModifiedBy>
  <cp:revision>143</cp:revision>
  <dcterms:created xsi:type="dcterms:W3CDTF">2019-10-09T02:19:47Z</dcterms:created>
  <dcterms:modified xsi:type="dcterms:W3CDTF">2024-04-25T02:04:07Z</dcterms:modified>
</cp:coreProperties>
</file>