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1.17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0.29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𝟖𝟖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70%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Solution: Chill Out Super Mario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0.93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2: Stop at 2</a:t>
            </a:r>
            <a:r>
              <a:rPr lang="en-US" baseline="3000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1.86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1.49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0.55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0.72,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72%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97% of the Time Base Runner Succeeds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A0F80-51AE-47F3-9205-C64AE596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14" y="2002590"/>
            <a:ext cx="6312223" cy="4755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CA4A-5CB8-40A9-AE12-B3FB0CDA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1" y="2362149"/>
            <a:ext cx="5416349" cy="407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80816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Observation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F461-17F9-47B8-AE34-44D20821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90" y="2667037"/>
            <a:ext cx="5668359" cy="40610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8819910" y="3641439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7516447" y="3641439"/>
            <a:ext cx="590309" cy="2979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9410219" y="3849017"/>
            <a:ext cx="969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>
            <a:off x="8106755" y="5131079"/>
            <a:ext cx="19251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0.93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0.75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4117</TotalTime>
  <Words>1117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158</cp:revision>
  <dcterms:created xsi:type="dcterms:W3CDTF">2019-09-02T18:29:52Z</dcterms:created>
  <dcterms:modified xsi:type="dcterms:W3CDTF">2021-02-17T13:45:49Z</dcterms:modified>
</cp:coreProperties>
</file>