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0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73.3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a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494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This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Next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Fair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742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151</cp:revision>
  <dcterms:created xsi:type="dcterms:W3CDTF">2019-09-22T23:34:01Z</dcterms:created>
  <dcterms:modified xsi:type="dcterms:W3CDTF">2024-03-26T16:29:01Z</dcterms:modified>
</cp:coreProperties>
</file>