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3" r:id="rId8"/>
    <p:sldId id="312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40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</a:t>
            </a:r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2014 – 2017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Penalty Difference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0.79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44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88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69.04 PTS (+4.3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23.24PTS (+1.45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CDC1F-FAA3-6E9A-20A9-D830103F7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42" y="2324506"/>
            <a:ext cx="11346396" cy="259631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4214917" y="3450817"/>
            <a:ext cx="1421954" cy="461426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0.63)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Rushing Info (RSQ = 0.17)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Costs 4.99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2.01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0.12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439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30</cp:revision>
  <dcterms:created xsi:type="dcterms:W3CDTF">2019-10-09T02:19:47Z</dcterms:created>
  <dcterms:modified xsi:type="dcterms:W3CDTF">2023-03-27T01:43:52Z</dcterms:modified>
</cp:coreProperties>
</file>