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F76464"/>
    <a:srgbClr val="A6A1A1"/>
    <a:srgbClr val="395583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68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Yjp2zoqQrs?feature=oembed" TargetMode="Externa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.jp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 marL="548640" lvl="2" indent="0">
              <a:buSzPct val="100000"/>
              <a:buNone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Results from Justin Jacobs (Squared2020.com)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38439C-A2C7-4FEF-9C04-A82740DDD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589" y="2048501"/>
            <a:ext cx="7109357" cy="457353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3B41E9C-796F-4D0F-83CB-8C3D4F9FA9CC}"/>
              </a:ext>
            </a:extLst>
          </p:cNvPr>
          <p:cNvSpPr/>
          <p:nvPr/>
        </p:nvSpPr>
        <p:spPr>
          <a:xfrm>
            <a:off x="8434137" y="3932600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C5EE9D-1A72-4725-BE46-1FA4BFA8A162}"/>
              </a:ext>
            </a:extLst>
          </p:cNvPr>
          <p:cNvSpPr/>
          <p:nvPr/>
        </p:nvSpPr>
        <p:spPr>
          <a:xfrm>
            <a:off x="8477550" y="4920678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2E6A4-3D6B-43B3-9BF4-02E9370E83FA}"/>
              </a:ext>
            </a:extLst>
          </p:cNvPr>
          <p:cNvSpPr txBox="1"/>
          <p:nvPr/>
        </p:nvSpPr>
        <p:spPr>
          <a:xfrm>
            <a:off x="9542666" y="3887888"/>
            <a:ext cx="2049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FTR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Opponent’s FTR</a:t>
            </a:r>
          </a:p>
        </p:txBody>
      </p:sp>
    </p:spTree>
    <p:extLst>
      <p:ext uri="{BB962C8B-B14F-4D97-AF65-F5344CB8AC3E}">
        <p14:creationId xmlns:p14="http://schemas.microsoft.com/office/powerpoint/2010/main" val="40230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Efficiency Rating (EFF)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Equally Weights Good and Bad Stats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John Hollinger (VP of Operations for Memphis)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Across All NBA Players is 15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94108A-D186-47D1-9BD2-8EAB04E88B16}"/>
              </a:ext>
            </a:extLst>
          </p:cNvPr>
          <p:cNvSpPr txBox="1"/>
          <p:nvPr/>
        </p:nvSpPr>
        <p:spPr>
          <a:xfrm>
            <a:off x="8832846" y="1317050"/>
            <a:ext cx="3165219" cy="2554545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 = Field Goal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 = Free Throw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/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𝐸𝐹𝐹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𝐴𝑆𝑇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l  					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𝑀𝑖𝑠𝑠𝑒𝑑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𝐹𝐺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𝑀𝑖𝑠𝑠𝑒𝑑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)]/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blipFill>
                <a:blip r:embed="rId6"/>
                <a:stretch>
                  <a:fillRect l="-2061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D540A5-239A-4819-A481-638A79E97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089" y="4776300"/>
            <a:ext cx="8928327" cy="17935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189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Significant Problems With PER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Bad Weights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With Poor Shooting Percentages Can Increase PER by Attempting More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Rewards Bad Shooters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David Berri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Publishes Research Regarding Sports Economics</a:t>
            </a:r>
          </a:p>
          <a:p>
            <a:pPr lvl="1">
              <a:buSzPct val="100000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Wages of Wins Journal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Critical About John Hollinger’s PER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9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Scores (WS)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Raise WS by Shooting More, Player Needs to Shoot Above 50% for 2-Pointers or Above 33.3% for 3-Pointers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Produced (WP)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WP Based on 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 of WP for All Teams Players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≈ Teams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Cannot Conclude WP Represents Individual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WP is Not Good for the NBA’s Top Defenders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632AF2-D578-4E23-9A65-FA96DF0F8934}"/>
              </a:ext>
            </a:extLst>
          </p:cNvPr>
          <p:cNvSpPr txBox="1"/>
          <p:nvPr/>
        </p:nvSpPr>
        <p:spPr>
          <a:xfrm>
            <a:off x="8832846" y="1317050"/>
            <a:ext cx="3165219" cy="2862322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BLK = Block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Free Throw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 = Personal Fouls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/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𝐴𝑆𝑇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𝐵𝐿𝐾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FGA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𝐹𝑇𝐴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blipFill>
                <a:blip r:embed="rId6"/>
                <a:stretch>
                  <a:fillRect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5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Not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Taking Charges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Deflecting a Pass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Box Out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Assisting the Assister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Help Defense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Screens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  <a:cs typeface="Arial" panose="020B0604020202020204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7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79273" y="4947240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can’t dunk, lower the hoop.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Online Media 67" title="The Rules of Basketball - EXPLAINED!">
            <a:hlinkClick r:id="" action="ppaction://media"/>
            <a:extLst>
              <a:ext uri="{FF2B5EF4-FFF2-40B4-BE49-F238E27FC236}">
                <a16:creationId xmlns:a16="http://schemas.microsoft.com/office/drawing/2014/main" id="{05C2B105-AAB4-41FD-B0A8-F4725EBB4B0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162997" y="1288422"/>
            <a:ext cx="9021835" cy="5074782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765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746927" cy="4367587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Two-Point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Three- Point 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Personal Fouls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Assists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Offensive/Defensive Rebounds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Blocked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Steals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Minutes Played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238788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Measures of Field Goal Percentage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Effective Field Goal Percentage (EFG)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with Previous Metrics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15/20 Field Goals = 30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15/20  3-Pt Field Goals = 45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Field Goal Percentage (75%)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New Metric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EFG%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75%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112.5%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FGM = Field Goal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3FGM = 3-Pointer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3FGA = 3-Pointer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/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/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+0.5×3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6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Rebounding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Raw Rebounds is Misleading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Offense (OREB%)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Defense (DREB%)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OREB = Offensive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DREB = Defensive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/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𝑂𝑝𝑝𝑜𝑛𝑒𝑛𝑡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0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Free Throw Percentage (FT%)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 Rate (FTR)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Suppose FTR = 0.39. For Every 100 Shots, the Team is Getting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Around 39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015663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FTM = Free Throw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 Free Throw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/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/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Possession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Starts When Team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Ends When Shot Hits Rim or Opponent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Possessions Per Game Between 90 and 95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 Defined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Occurs When Team Loses Possession Before Attempting Shot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Offense Commits Turnovers and Defense Causes 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 Turnovers Per Possession (TO%)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Turnovers Per Possession (DTO%)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/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𝐶𝑜𝑚𝑚𝑖𝑡𝑡𝑒𝑑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𝑂𝑓𝑓𝑒𝑛𝑠𝑖𝑣𝑒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/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𝐶𝑎𝑢𝑠𝑒𝑑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𝐷𝑒𝑓𝑒𝑛𝑠𝑖𝑣𝑒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3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Offense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Defense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Credited to Dean Oliver (Denver Nuggets)</a:t>
            </a: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2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are Uncorrelated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Giving Unique Information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Highest Correlation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 and DREB% (-0.67)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EFG% and OREB% (-0.47)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 and TO% (0.46)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Importance of 4 Factors in Regression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on W</a:t>
            </a: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Eight Covariates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A4CF1A-1667-4846-A930-5BDA2A2246B8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Win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/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blipFill>
                <a:blip r:embed="rId6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/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blipFill>
                <a:blip r:embed="rId7"/>
                <a:stretch>
                  <a:fillRect l="-138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/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blipFill>
                <a:blip r:embed="rId8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/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blipFill>
                <a:blip r:embed="rId9"/>
                <a:stretch>
                  <a:fillRect l="-1385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/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blipFill>
                <a:blip r:embed="rId10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/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blipFill>
                <a:blip r:embed="rId11"/>
                <a:stretch>
                  <a:fillRect l="-138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/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blipFill>
                <a:blip r:embed="rId12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/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blipFill>
                <a:blip r:embed="rId13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/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blipFill>
                <a:blip r:embed="rId14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969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434</TotalTime>
  <Words>761</Words>
  <Application>Microsoft Office PowerPoint</Application>
  <PresentationFormat>Widescreen</PresentationFormat>
  <Paragraphs>241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</vt:lpstr>
      <vt:lpstr>Overview of Basketball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Linear Weights in Basketball</vt:lpstr>
      <vt:lpstr>Linear Weights in Basketball</vt:lpstr>
      <vt:lpstr>Linear Weights in Basketball</vt:lpstr>
      <vt:lpstr>Linear Weights in Basketball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Mario Giacomazzo</cp:lastModifiedBy>
  <cp:revision>40</cp:revision>
  <dcterms:created xsi:type="dcterms:W3CDTF">2019-09-22T23:34:01Z</dcterms:created>
  <dcterms:modified xsi:type="dcterms:W3CDTF">2023-02-15T05:56:04Z</dcterms:modified>
</cp:coreProperties>
</file>