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8" d="100"/>
          <a:sy n="58" d="100"/>
        </p:scale>
        <p:origin x="80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</a:t>
                </a:r>
                <a:r>
                  <a:rPr lang="en-US" sz="200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Offense </a:t>
                </a: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800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141</cp:revision>
  <dcterms:created xsi:type="dcterms:W3CDTF">2019-10-09T02:19:47Z</dcterms:created>
  <dcterms:modified xsi:type="dcterms:W3CDTF">2021-11-03T16:06:02Z</dcterms:modified>
</cp:coreProperties>
</file>