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(sportsshow.net)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Favorite,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Favorite,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Favorite,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Favorite,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Favorite,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A60BA4-1F06-43FE-A8F3-A95243EAF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9" y="2450847"/>
            <a:ext cx="6506282" cy="40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Majority Soccer Leagues (14/20)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Combined Soccer Leagues Revenue = $19.4B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MLS is 18</a:t>
            </a:r>
            <a:r>
              <a:rPr lang="en-US" sz="2000" baseline="30000" dirty="0">
                <a:latin typeface="Selawik Semibold" panose="020B0702040204020203" pitchFamily="34" charset="0"/>
              </a:rPr>
              <a:t>th</a:t>
            </a:r>
            <a:r>
              <a:rPr lang="en-US" sz="2000" dirty="0">
                <a:latin typeface="Selawik Semibold" panose="020B0702040204020203" pitchFamily="34" charset="0"/>
              </a:rPr>
              <a:t> on the List = $461M</a:t>
            </a:r>
            <a:br>
              <a:rPr lang="en-US" sz="2000" dirty="0">
                <a:latin typeface="Selawik Semibold" panose="020B0702040204020203" pitchFamily="34" charset="0"/>
              </a:rPr>
            </a:b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 out of top 5 are US/Canadian Leagues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NFL, MLB, NBA, NHL = </a:t>
            </a:r>
            <a:r>
              <a:rPr lang="en-US" sz="2000">
                <a:latin typeface="Selawik Semibold" panose="020B0702040204020203" pitchFamily="34" charset="0"/>
              </a:rPr>
              <a:t>$31B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 Diverse Interests = Spans 5 Different Sports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64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(34/64)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Distribution of Current Place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58 in North Carolina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</a:t>
            </a:r>
            <a:r>
              <a:rPr lang="en-US" sz="2000">
                <a:latin typeface="Selawik Semibold" panose="020B0702040204020203" pitchFamily="34" charset="0"/>
              </a:rPr>
              <a:t> </a:t>
            </a:r>
            <a:r>
              <a:rPr lang="en-US" sz="2000" dirty="0">
                <a:latin typeface="Selawik Semibold" panose="020B0702040204020203" pitchFamily="34" charset="0"/>
              </a:rPr>
              <a:t>in Another State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 in Another Country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5F7E936-0E52-454D-99BA-8C5C3A85C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" y="1717311"/>
            <a:ext cx="7414054" cy="49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BB70A876-35F2-493B-8B88-9E2AC3F9A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3" y="1745505"/>
            <a:ext cx="7329471" cy="48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4572C55-6A3F-4AD0-B802-4BCD6CE3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28922"/>
            <a:ext cx="7408403" cy="49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9B1C893-B8A1-4988-B0F9-526DD2171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00078"/>
            <a:ext cx="7416211" cy="49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008AB6-8320-4E7F-8725-4783BDC4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3" y="1736777"/>
            <a:ext cx="9862159" cy="49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50"/>
            <a:ext cx="6987988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598</Words>
  <Application>Microsoft Office PowerPoint</Application>
  <PresentationFormat>Widescreen</PresentationFormat>
  <Paragraphs>173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15</cp:revision>
  <dcterms:created xsi:type="dcterms:W3CDTF">2019-08-23T03:13:37Z</dcterms:created>
  <dcterms:modified xsi:type="dcterms:W3CDTF">2021-01-21T22:01:27Z</dcterms:modified>
</cp:coreProperties>
</file>