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2" r:id="rId3"/>
    <p:sldId id="258" r:id="rId4"/>
    <p:sldId id="283" r:id="rId5"/>
    <p:sldId id="284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85" r:id="rId15"/>
    <p:sldId id="267" r:id="rId16"/>
    <p:sldId id="268" r:id="rId17"/>
    <p:sldId id="269" r:id="rId18"/>
    <p:sldId id="270" r:id="rId19"/>
    <p:sldId id="271" r:id="rId20"/>
    <p:sldId id="272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73" autoAdjust="0"/>
  </p:normalViewPr>
  <p:slideViewPr>
    <p:cSldViewPr snapToGrid="0">
      <p:cViewPr varScale="1">
        <p:scale>
          <a:sx n="57" d="100"/>
          <a:sy n="57" d="100"/>
        </p:scale>
        <p:origin x="3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5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(sportsshow.net)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Favorite,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Favorite,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Favorite,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Favorite,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Favorite,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A60BA4-1F06-43FE-A8F3-A95243EAF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9" y="2450847"/>
            <a:ext cx="6506282" cy="40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Majority Soccer Leagues (14/20)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Combined Soccer Leagues Revenue = $19.4B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MLS is 18</a:t>
            </a:r>
            <a:r>
              <a:rPr lang="en-US" sz="2000" baseline="30000" dirty="0">
                <a:latin typeface="Selawik Semibold" panose="020B0702040204020203" pitchFamily="34" charset="0"/>
              </a:rPr>
              <a:t>th</a:t>
            </a:r>
            <a:r>
              <a:rPr lang="en-US" sz="2000" dirty="0">
                <a:latin typeface="Selawik Semibold" panose="020B0702040204020203" pitchFamily="34" charset="0"/>
              </a:rPr>
              <a:t> on the List = $461M</a:t>
            </a:r>
            <a:br>
              <a:rPr lang="en-US" sz="2000" dirty="0">
                <a:latin typeface="Selawik Semibold" panose="020B0702040204020203" pitchFamily="34" charset="0"/>
              </a:rPr>
            </a:b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 out of top 5 are US/Canadian Leagues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NFL, MLB, NBA, NHL = </a:t>
            </a:r>
            <a:r>
              <a:rPr lang="en-US" sz="2000">
                <a:latin typeface="Selawik Semibold" panose="020B0702040204020203" pitchFamily="34" charset="0"/>
              </a:rPr>
              <a:t>$31B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 Diverse Interests = Spans 5 Different Sports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Profit of Sports Leagues (Athletic Panda)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Previous Info From 2016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Updated to 2020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A76271E-1D27-4872-A942-B6BB5A59B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992" y="3825379"/>
            <a:ext cx="4148188" cy="27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4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Skills for the 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67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(46/67)</a:t>
            </a: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E7310-C68C-40AC-8996-47CFC2EF5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3" y="1772153"/>
            <a:ext cx="7011511" cy="487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340E1-2220-467F-8D0F-7CD4B70C7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" y="1767354"/>
            <a:ext cx="7259782" cy="483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3066414-1EB5-4A20-8546-0017A8236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1" y="1750885"/>
            <a:ext cx="7162800" cy="48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98117328-1B31-4EAE-ACBD-8893527CE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2" y="1736569"/>
            <a:ext cx="7282803" cy="485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E6009-F05C-4117-A193-ADF6335DE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078"/>
            <a:ext cx="9954338" cy="49771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F80BC-FF65-426F-BFEE-18370DE11A6D}"/>
              </a:ext>
            </a:extLst>
          </p:cNvPr>
          <p:cNvSpPr txBox="1"/>
          <p:nvPr/>
        </p:nvSpPr>
        <p:spPr>
          <a:xfrm>
            <a:off x="9588789" y="2605317"/>
            <a:ext cx="396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Watched =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Played = 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50"/>
            <a:ext cx="6987988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</a:t>
            </a:r>
            <a:r>
              <a:rPr lang="en-US" sz="1600" dirty="0" err="1">
                <a:latin typeface="Selawik Semibold" panose="020B0702040204020203" pitchFamily="34" charset="0"/>
              </a:rPr>
              <a:t>CountriesF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610</Words>
  <Application>Microsoft Office PowerPoint</Application>
  <PresentationFormat>Widescreen</PresentationFormat>
  <Paragraphs>180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24</cp:revision>
  <dcterms:created xsi:type="dcterms:W3CDTF">2019-08-23T03:13:37Z</dcterms:created>
  <dcterms:modified xsi:type="dcterms:W3CDTF">2023-01-05T21:07:22Z</dcterms:modified>
</cp:coreProperties>
</file>