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79" r:id="rId6"/>
    <p:sldId id="284" r:id="rId7"/>
    <p:sldId id="257" r:id="rId8"/>
    <p:sldId id="285" r:id="rId9"/>
    <p:sldId id="301" r:id="rId10"/>
    <p:sldId id="286" r:id="rId11"/>
    <p:sldId id="287" r:id="rId12"/>
    <p:sldId id="290" r:id="rId13"/>
    <p:sldId id="289" r:id="rId14"/>
    <p:sldId id="302" r:id="rId15"/>
    <p:sldId id="303" r:id="rId16"/>
    <p:sldId id="304" r:id="rId17"/>
    <p:sldId id="29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Market worth $203B in 2020 (Statista.com)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US Revenue  Forecasted to reach $2.5B in 2021 (Statista.com)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Manager, Fan Analytics for NHL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(Tableau)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Understand Sports Industry Standard Metrics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Python, R, SQL, or SPSS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Expert in Excel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Intelligence Analyst for </a:t>
            </a:r>
            <a:r>
              <a:rPr lang="en-US" sz="2000" dirty="0" err="1">
                <a:latin typeface="Selawik Semibold" panose="020B0702040204020203" pitchFamily="34" charset="0"/>
              </a:rPr>
              <a:t>YinzCam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Business Analytics in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Databases, Machine Learning, Statistics, and Tableau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Masters Degree + Many Years of Experience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Analyst, Sports &amp; Entertainment for CLEAR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Business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Organize, Analyze, and Report on Data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Forecasting for Budgeting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(</a:t>
            </a:r>
            <a:r>
              <a:rPr lang="en-US" sz="1800" dirty="0" err="1">
                <a:latin typeface="Selawik Semibold" panose="020B0702040204020203" pitchFamily="34" charset="0"/>
              </a:rPr>
              <a:t>Tableeau</a:t>
            </a:r>
            <a:r>
              <a:rPr lang="en-US" sz="1800" dirty="0">
                <a:latin typeface="Selawik Semibold" panose="020B0702040204020203" pitchFamily="34" charset="0"/>
              </a:rPr>
              <a:t>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Quantitative and Financial Modeling Skills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Analytics Manager for FanDuel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Degree in Quantitative Field (Math, Stats, Econ, etc.)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Proficiency in SQL and Excel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R, Python, Spark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in Tableau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4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Director, Business Intelligence for Sporting KC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Contributor to Sports Marketing Department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Proficiency with Data Structures (SQL)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Proficiency with Data Visualization (Tableau)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Junior Analyst, Sports Analytics for FS&amp;E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Sports Data, Technology and Analytics Consulting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Analyze and Interpret Complex Datasets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Python, R, SQL, VBA, SPSS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Performance Data Analyst for Detroit Red Wings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Master’s Degree in Data Science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Collection and Interpretation of Performance Data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Basic Statistical Analysis Techniques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 or Python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Research Analyst for Bleacher Report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Mine, Analyze, and Deliver Data and Insights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Quantitative Research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Experience with Statistical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R, SQL, SPSS, </a:t>
            </a:r>
            <a:r>
              <a:rPr lang="en-US" sz="1800" dirty="0" err="1">
                <a:latin typeface="Selawik Semibold" panose="020B0702040204020203" pitchFamily="34" charset="0"/>
              </a:rPr>
              <a:t>Tablewau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11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102643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Analytics Conference</a:t>
            </a:r>
          </a:p>
          <a:p>
            <a:pPr lvl="1"/>
            <a:r>
              <a:rPr lang="en-US" sz="2000" dirty="0" err="1">
                <a:latin typeface="Selawik Semibold" panose="020B0702040204020203" pitchFamily="34" charset="0"/>
              </a:rPr>
              <a:t>MathSport</a:t>
            </a:r>
            <a:r>
              <a:rPr lang="en-US" sz="2000" dirty="0">
                <a:latin typeface="Selawik Semibold" panose="020B0702040204020203" pitchFamily="34" charset="0"/>
              </a:rPr>
              <a:t> International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Sports Analytics Conference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Statistics in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Rochester Institute of Technology Sports Analytics Conference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IDEAS Symposium</a:t>
            </a:r>
          </a:p>
          <a:p>
            <a:pPr lvl="1"/>
            <a:r>
              <a:rPr lang="en-US" sz="2000" dirty="0" err="1">
                <a:latin typeface="Selawik Semibold" panose="020B0702040204020203" pitchFamily="34" charset="0"/>
              </a:rPr>
              <a:t>Uconn</a:t>
            </a:r>
            <a:r>
              <a:rPr lang="en-US" sz="2000" dirty="0">
                <a:latin typeface="Selawik Semibold" panose="020B0702040204020203" pitchFamily="34" charset="0"/>
              </a:rPr>
              <a:t> Sports Analytics Symposium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4F9F7-5205-4FC0-8642-6E1BDFC2171E}"/>
              </a:ext>
            </a:extLst>
          </p:cNvPr>
          <p:cNvSpPr txBox="1"/>
          <p:nvPr/>
        </p:nvSpPr>
        <p:spPr>
          <a:xfrm>
            <a:off x="396226" y="6292820"/>
            <a:ext cx="87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Compiled by Medium.com</a:t>
            </a: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Industry $600B-$700B (2018)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Include Business Dedicated to Sports $1.3T (2018)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Analytics Market in 2021 = $1.79B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Expected CAGR between 2021 and 2028 is 28.1%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Projection in 2029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172655" y="5127022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$1.79B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2653872" y="5203451"/>
            <a:ext cx="3271478" cy="265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08765" y="4958143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$12.6B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8D70E-0701-4AD6-9539-2A9C432D9415}"/>
              </a:ext>
            </a:extLst>
          </p:cNvPr>
          <p:cNvSpPr txBox="1"/>
          <p:nvPr/>
        </p:nvSpPr>
        <p:spPr>
          <a:xfrm>
            <a:off x="4289612" y="6288182"/>
            <a:ext cx="49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Projections </a:t>
            </a:r>
            <a:r>
              <a:rPr lang="en-US"/>
              <a:t>in 2029 </a:t>
            </a:r>
            <a:r>
              <a:rPr lang="en-US" dirty="0"/>
              <a:t>According to MarketWatch.com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21812" y="596875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585434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585434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85426" y="6055512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30669" y="6024858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2005080" y="4439138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2021=1.79∗(1+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</m:oMath>
                </a14:m>
                <a:r>
                  <a:rPr lang="en-US" dirty="0"/>
                  <a:t>8 =12.66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080" y="4439138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r="-4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8"/>
            <a:ext cx="702854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Three Reasons for Projected Growth Rate</a:t>
            </a:r>
          </a:p>
          <a:p>
            <a:pPr lvl="1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Demand for Performance Tracking of Players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Demand for Solutions for Determining Player Value in Player Transfers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Demand in Analyzing Data from the Rise in Sports Technology Investments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08F5-F56A-42DE-AE28-A8E3F1805806}"/>
              </a:ext>
            </a:extLst>
          </p:cNvPr>
          <p:cNvSpPr txBox="1"/>
          <p:nvPr/>
        </p:nvSpPr>
        <p:spPr>
          <a:xfrm>
            <a:off x="5328365" y="6171411"/>
            <a:ext cx="3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from </a:t>
            </a:r>
            <a:r>
              <a:rPr lang="en-US" dirty="0" err="1"/>
              <a:t>Emergen</a:t>
            </a:r>
            <a:r>
              <a:rPr lang="en-US" dirty="0"/>
              <a:t> Research</a:t>
            </a:r>
          </a:p>
        </p:txBody>
      </p:sp>
    </p:spTree>
    <p:extLst>
      <p:ext uri="{BB962C8B-B14F-4D97-AF65-F5344CB8AC3E}">
        <p14:creationId xmlns:p14="http://schemas.microsoft.com/office/powerpoint/2010/main" val="184245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961</Words>
  <Application>Microsoft Office PowerPoint</Application>
  <PresentationFormat>Widescreen</PresentationFormat>
  <Paragraphs>231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70</cp:revision>
  <dcterms:created xsi:type="dcterms:W3CDTF">2019-08-23T03:13:37Z</dcterms:created>
  <dcterms:modified xsi:type="dcterms:W3CDTF">2023-01-11T17:16:57Z</dcterms:modified>
</cp:coreProperties>
</file>