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87" r:id="rId16"/>
    <p:sldId id="285" r:id="rId17"/>
    <p:sldId id="267" r:id="rId18"/>
    <p:sldId id="268" r:id="rId19"/>
    <p:sldId id="288" r:id="rId20"/>
    <p:sldId id="289" r:id="rId21"/>
    <p:sldId id="290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73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63294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(sportsbrowser.net)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 and Ratings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Viewership,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Viewership,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Viewership,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Viewership,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Viewership,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TV/Broadcasting Deals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Ticket Sales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Merchandising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Licensing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2020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7F92B24-3D18-0FFC-48E5-F1F73FE3C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7" y="2567424"/>
            <a:ext cx="6433076" cy="37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29" y="3167537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Team Sports in Ages 6 to 12 Increased by 0.6 million in 2021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Swimming on Team (+8%)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96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(60/96)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80CA9A7-5BD2-66B8-ACA4-170BA3F89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7" y="1850973"/>
            <a:ext cx="7013188" cy="46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A8820463-5B58-C429-6D6B-C0A5FD5B1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" y="1840924"/>
            <a:ext cx="7132289" cy="47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2C52639-516B-309D-289F-1AF8EBBC4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" y="1770919"/>
            <a:ext cx="7225060" cy="48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BED12B-5AB3-3AE7-3BE3-AA41412A8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5" y="1797099"/>
            <a:ext cx="7198717" cy="47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33623C3-ADF3-E7B1-36D1-0E2F9438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731139"/>
            <a:ext cx="9981420" cy="49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711</Words>
  <Application>Microsoft Office PowerPoint</Application>
  <PresentationFormat>Widescreen</PresentationFormat>
  <Paragraphs>210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33</cp:revision>
  <dcterms:created xsi:type="dcterms:W3CDTF">2019-08-23T03:13:37Z</dcterms:created>
  <dcterms:modified xsi:type="dcterms:W3CDTF">2023-01-11T17:03:07Z</dcterms:modified>
</cp:coreProperties>
</file>