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8" r:id="rId2"/>
    <p:sldId id="333" r:id="rId3"/>
    <p:sldId id="332" r:id="rId4"/>
    <p:sldId id="335" r:id="rId5"/>
    <p:sldId id="334" r:id="rId6"/>
    <p:sldId id="336" r:id="rId7"/>
    <p:sldId id="337" r:id="rId8"/>
    <p:sldId id="338" r:id="rId9"/>
    <p:sldId id="339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6941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Keith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Works for the Cleveland Indians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Authored for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Respected for Player Analysis and Market Evaluation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Value of Replacement Player (VORP)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Create Value by Keeping Bad Players Off the Field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Acquiring Replacement Players (Minor League)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List of Replacement Players is Infinite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Woolner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Defined Replacement Player as a Player in the Bottom 20% of List Ordered by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Would Get Approximately 44 Wins and 118 Losses</a:t>
            </a:r>
          </a:p>
        </p:txBody>
      </p:sp>
    </p:spTree>
    <p:extLst>
      <p:ext uri="{BB962C8B-B14F-4D97-AF65-F5344CB8AC3E}">
        <p14:creationId xmlns:p14="http://schemas.microsoft.com/office/powerpoint/2010/main" val="3050381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a Replacement Player Points (VORPP)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Each Loss Below .500 = -2,000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All Replacement Players = -74,000 SAGWIN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and Pitchers Get Equal Blame = -37,000 SAGWIN Points Each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6,200 Plate Appearances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Pitchers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/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𝟎𝟎𝟎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𝟐𝟎𝟎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𝑷𝒍𝒂𝒕𝒆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𝑨𝒑𝒑𝒆𝒂𝒓𝒂𝒏𝒄𝒆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F0F5AA-3A18-489D-897A-E4BA6BA22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4148" y="4146299"/>
                <a:ext cx="9120627" cy="8252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/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𝑷𝑨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F4BA6E3-403B-4AEA-BB88-AA090D744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4" y="5400485"/>
                <a:ext cx="9120627" cy="461665"/>
              </a:xfrm>
              <a:prstGeom prst="rect">
                <a:avLst/>
              </a:prstGeom>
              <a:blipFill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F923536-F8EB-40BD-9A4F-2AA95A52D014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 = Plate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Appearance</a:t>
            </a:r>
          </a:p>
          <a:p>
            <a:r>
              <a:rPr lang="en-US" sz="2400" dirty="0">
                <a:solidFill>
                  <a:schemeClr val="bg1"/>
                </a:solidFill>
              </a:rPr>
              <a:t>BFP = Batters Faced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/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𝑩𝑭𝑷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AB9840-512A-405E-A161-BAED888D0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623" y="6258715"/>
                <a:ext cx="9120627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932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669093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Evaluate Trades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to Determine Salary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2FBFD9-1284-4368-AD8F-326623E0D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17" y="2137042"/>
            <a:ext cx="6248400" cy="9810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B6B90-F170-4C93-87D5-7FA74BC4FF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617" y="4364306"/>
            <a:ext cx="6248399" cy="116391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/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779A3F-CE8D-4A94-AFB4-BA163FE0F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168" y="5725824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/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𝟎𝟒𝟎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𝑽𝑶𝑹𝑷𝑷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D363C8-63F1-4B55-B4AB-9363E4BBB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338" y="6204188"/>
                <a:ext cx="7214761" cy="461665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739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76183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Was Alex Rodriguez Overpaid by Yankees? Yes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Deal: $275M for 10 Years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Fair Deal Based Off 2007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994D4-07BB-494B-AEC7-348EC4F45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966" y="2403656"/>
            <a:ext cx="5419725" cy="2124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/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𝟑𝟑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𝟎𝟓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≈$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E42D2D-8AA1-49BF-A8F4-A2ED0DD37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7" y="503551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90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Value of Replacement Players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Extra Plate Appearances Create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VORPP Used by Theo Epstein in 2004 Red Sox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C8A86C-B1E5-4305-83A3-45DE743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8150" y="2090164"/>
            <a:ext cx="5743575" cy="8858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0167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 (WAR)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Attempt to Measure All of a Baseball’s Player’s Contributions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it good for? Absolutely Everything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 Comparing to Average Player but Replacement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“If a player got injured and their team had to replace them, how many </a:t>
            </a:r>
            <a:r>
              <a:rPr lang="en-US" sz="2000" u="sng" dirty="0">
                <a:solidFill>
                  <a:schemeClr val="bg1"/>
                </a:solidFill>
                <a:latin typeface="Selawik Semibold" panose="020B0702040204020203" pitchFamily="34" charset="0"/>
              </a:rPr>
              <a:t>wins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would the team be losing?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Main Sources of WAR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Baseball-Reference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FanGraphs (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Baseball Prospectus (WARP)</a:t>
            </a:r>
          </a:p>
        </p:txBody>
      </p:sp>
    </p:spTree>
    <p:extLst>
      <p:ext uri="{BB962C8B-B14F-4D97-AF65-F5344CB8AC3E}">
        <p14:creationId xmlns:p14="http://schemas.microsoft.com/office/powerpoint/2010/main" val="1358373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Differs for Position Players and Pitchers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Position Players: Batting, Baserunning, and Fielding Measured in Runs Above Average (RAA)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Pitchers: Either Based on Runs Allowed Per 9 Innings (RA9) or Fielding Independent Pitching (FIP)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Formula for Position Players (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BF563E-ADAA-4D54-8BE0-D91224E0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5609" y="4004278"/>
            <a:ext cx="8489166" cy="85211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8628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bWAR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Career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DEB47C-14F0-43E0-9CFA-D70C79C1F0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323" y="2069743"/>
            <a:ext cx="6325962" cy="39930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3596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Above Replacement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for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fWAR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 Based on 2019 Season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DD305-22BB-4382-844F-C42DD7345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8145" y="2093990"/>
            <a:ext cx="8429955" cy="3437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130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Yesterday’s home runs don’t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win today’s games.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-Babe Ruth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12784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 = Probability My Team Wins (%)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Let q = 100-p = Probability Opponent’s Team Wins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an Individual Player Impact p?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Probability Difference (WINDIFF)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WINDIFF Before Game Begins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Each Team Equally Likely to Win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/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𝑾𝑰𝑵𝑫𝑰𝑭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CDB3D9-4234-42CC-9217-A4D74E675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023" y="4299551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16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/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83FDA7-15B6-4FD0-9899-4C8CFF02C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455" y="6066833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8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Jeff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Developed Ranking Methods in Variety of Sports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Rankings in USA Today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MLB Player Win Average Analysis (1957-2006)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Avoid Decimals,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Losing by 2 Runs in Bottom of 9th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Bases Loaded and Mariano Rivera Comes in to Pitch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 WINDIFF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Hits into Double Play and 1 Run Scores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Next WINDIFF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/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𝑺𝑨𝑮𝑾𝑰𝑵𝑫𝑰𝑭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 where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𝑻𝒊𝒎𝒆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27B78A9-025A-43AA-8319-A59275F1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03" y="3198167"/>
                <a:ext cx="7214761" cy="461665"/>
              </a:xfrm>
              <a:prstGeom prst="rect">
                <a:avLst/>
              </a:prstGeom>
              <a:blipFill>
                <a:blip r:embed="rId4"/>
                <a:stretch>
                  <a:fillRect l="-25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/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𝟓𝟐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𝟒𝟕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35DE65-BDF0-44C5-B619-CE145F89D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20" y="5076504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/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1C0429F-69AA-45E6-BC35-1CE8EFB89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315" y="6298576"/>
                <a:ext cx="7214761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the Change in WINDIFF</a:t>
            </a: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Clearly, Swing Was in Mariano Rivera’s Favor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Loses 702 Points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Mariano Gains 702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Does This Methodology Improve ERA?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Key Conversion: 2000 SAGWINDIFF = 1 WIN Above 500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Changes in SAGWINDIFF For Team = 1000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Team Record is 82W and 80L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Ends Season 1 Game Over .500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/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𝑺𝑨𝑮𝑾𝑰𝑵𝑫𝑰𝑭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𝟔𝟓𝟔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𝟕𝟎𝟐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22D4133-5B4B-49F2-86C5-735392F9C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443" y="2362149"/>
                <a:ext cx="8253382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/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D93DCC-B96F-46F5-B93F-32BC7FD0A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5783106"/>
                <a:ext cx="825338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765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Average Leaders from 2004 to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9E88F-9BDA-4925-B7E9-E1BC8D841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353" y="2113615"/>
            <a:ext cx="8820150" cy="43338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2773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of Rating System by John Dewan’s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Jeter’s Rating was -34 (Caused 34 Hits More Than Average)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Derek Jeter Cost the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 Derek Jeter’s Win Points by Subtraction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Historically, Fielding Has Been Overrated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Fielding Bible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, Only 7 Players with Positive Fielding Ratings Equivalent to 2 More Wins Above Average.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/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𝑯𝒊𝒕𝒔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𝟐𝟕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𝑹𝒖𝒏𝒔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:r>
                  <a:rPr lang="en-US" sz="2400" b="1" dirty="0">
                    <a:solidFill>
                      <a:schemeClr val="bg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𝟐𝟕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den>
                    </m:f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𝑾𝒊𝒏𝒔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𝟐𝟎𝟎𝟎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𝑾𝒊𝒏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𝑷𝒐𝒊𝒏𝒕𝒔</m:t>
                    </m:r>
                  </m:oMath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𝟒𝟒𝟎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𝑷𝒐𝒊𝒏𝒕𝒔</m:t>
                      </m:r>
                    </m:oMath>
                  </m:oMathPara>
                </a14:m>
                <a:endParaRPr lang="en-US" sz="2400" b="1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BB7BFD-47C6-4BF5-86BF-7984A3107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743" y="2931428"/>
                <a:ext cx="9120627" cy="13644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46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Applied to Baserunning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Good Base Runner Described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Stealing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Rarely Caught in Double Plays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Able to Take Extra Bases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Reward Stolen Bases and Preventing Double Plays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 Do Not Reward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Fast Base Running is not Rewarded by Player Win Averages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Analyzed By Dan Fox (Director Of Baseball Informatics for Pirates)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Compare Runner’s Number of Runs to Average Runner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Best Base Running Has Little Effect on SAGWIN</a:t>
            </a:r>
          </a:p>
        </p:txBody>
      </p:sp>
    </p:spTree>
    <p:extLst>
      <p:ext uri="{BB962C8B-B14F-4D97-AF65-F5344CB8AC3E}">
        <p14:creationId xmlns:p14="http://schemas.microsoft.com/office/powerpoint/2010/main" val="2774589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Interesting Application: Hitting Versus Pitching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1969 World Champion New York Mets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of Player Win Averages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Hitters = Bad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Pitchers = Good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 100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 38,000 Win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Not Equal Because Trades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07FB37-C0D4-4C81-AE75-A7F91590C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413" y="3171693"/>
            <a:ext cx="4173362" cy="3548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/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𝟖𝟏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𝟐𝟎𝟎𝟎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𝟑𝟖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F61D9C-19D3-473C-8214-7E940AD7D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378" y="4106495"/>
                <a:ext cx="721476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09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Win Averages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1" y="1520792"/>
            <a:ext cx="895469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Winning Probabilities for All Game Scenarios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p = Probability My Team Wins (%)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is this Probability Calculated?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Can Use a Massive Set of Play-by-Play Data (1977-2006)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Scenarios Based on Inning, Score, Runner Locations, and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Some Scenarios Are Rare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Advised to Use Markov Chain Monte Carlo (MCMC)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8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4927</TotalTime>
  <Words>992</Words>
  <Application>Microsoft Office PowerPoint</Application>
  <PresentationFormat>Widescreen</PresentationFormat>
  <Paragraphs>198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192</cp:revision>
  <dcterms:created xsi:type="dcterms:W3CDTF">2019-09-02T18:29:52Z</dcterms:created>
  <dcterms:modified xsi:type="dcterms:W3CDTF">2020-09-14T19:42:46Z</dcterms:modified>
</cp:coreProperties>
</file>