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84" r:id="rId6"/>
    <p:sldId id="295" r:id="rId7"/>
    <p:sldId id="260" r:id="rId8"/>
    <p:sldId id="259" r:id="rId9"/>
    <p:sldId id="261" r:id="rId10"/>
    <p:sldId id="262" r:id="rId11"/>
    <p:sldId id="263" r:id="rId12"/>
    <p:sldId id="264" r:id="rId13"/>
    <p:sldId id="291" r:id="rId14"/>
    <p:sldId id="265" r:id="rId15"/>
    <p:sldId id="286" r:id="rId16"/>
    <p:sldId id="266" r:id="rId17"/>
    <p:sldId id="267" r:id="rId18"/>
    <p:sldId id="288" r:id="rId19"/>
    <p:sldId id="289" r:id="rId20"/>
    <p:sldId id="290" r:id="rId21"/>
    <p:sldId id="296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4973" autoAdjust="0"/>
  </p:normalViewPr>
  <p:slideViewPr>
    <p:cSldViewPr snapToGrid="0">
      <p:cViewPr varScale="1">
        <p:scale>
          <a:sx n="86" d="100"/>
          <a:sy n="86" d="100"/>
        </p:scale>
        <p:origin x="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5702-728A-83B1-2DA2-FEF7F98E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2BFB0-430B-BCF2-793D-99E56A43C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9C35C-C8D6-0C09-3117-142477DC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989-54B3-9686-E169-CE6F16A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500F-1FE6-865F-C89A-94FD7AD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CB92F-DB22-80F9-1437-FCB2DD36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AB2C4-D622-6DFC-9312-486D8050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DEA3-5F4B-6A68-4B81-10EEB1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14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Field/Ice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(Gallup.com)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41% of US Adults Say Football is “Favorite”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 has been “Favorite” Since 1972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Not True with Young Adults (Basketball)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is Interesting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&lt;2% Prior to 2004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Consistently Above 2% Since 2008 (High of 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2024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F2DEBC7F-F0CF-0154-04EC-9F63294F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9313"/>
          <a:stretch/>
        </p:blipFill>
        <p:spPr>
          <a:xfrm>
            <a:off x="7466250" y="3628266"/>
            <a:ext cx="4725750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Football,18.027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10.07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9.951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6.442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1.4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4.443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NPB (Baseball, 1.506 Billion, Japan)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Ages 6-12 Increased 0.6 million in 2021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Swimming on Team (+8%)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Increased by 8 Million from 2022 to 2023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Per Participant Continues a Downward Trend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Mean  = 1.73 (Lowest in the Decade)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EDADD-602F-3957-F61F-816FB7B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674-21DC-DF6B-107A-D4956FEF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5746-AB16-60CA-3823-593ADC1E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EA36A2-F0C2-B954-0E78-E860425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5109118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Florian Zandt  (Statista.com)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96% of Americans Spent Time on Sports and Leisure Activities in 2021 (US BLS)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Number Consistent Along the Gender Divide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Article Focuses on Differences Between Men and Women Respondents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556066A-93F4-1127-0093-7032D9DB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9BEFD7-DDBB-436A-53C5-55680D9C1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1858F-9AE0-9180-48D0-97C45C5BEB0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294E-D525-7C9E-454D-7F8BAD725BE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76B09-8DC5-854E-911D-6228140682A0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2EC190-D2B1-A60D-33AD-44329EE3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1516481"/>
            <a:ext cx="5664818" cy="5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75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(43/89)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(25/89)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Some are Sophomores (6/89)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 = 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number of gray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9EE551D-9842-DE1B-53C8-A208ABBB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" y="1714593"/>
            <a:ext cx="7422207" cy="49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graph of a graduation goal&#10;&#10;Description automatically generated">
            <a:extLst>
              <a:ext uri="{FF2B5EF4-FFF2-40B4-BE49-F238E27FC236}">
                <a16:creationId xmlns:a16="http://schemas.microsoft.com/office/drawing/2014/main" id="{446DC2D5-F723-EF52-5A12-4B3C438AE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700078"/>
            <a:ext cx="7471145" cy="4980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91AED-71E8-4EC4-98B3-96EDC37F9D32}"/>
              </a:ext>
            </a:extLst>
          </p:cNvPr>
          <p:cNvSpPr txBox="1"/>
          <p:nvPr/>
        </p:nvSpPr>
        <p:spPr>
          <a:xfrm>
            <a:off x="5074076" y="3299606"/>
            <a:ext cx="211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From 2024</a:t>
            </a:r>
          </a:p>
        </p:txBody>
      </p:sp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11337-C09B-594F-C8A4-60859921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F3628-4610-BC6F-48E3-B83EF8A8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2EB7-4826-EB23-D4AE-160D023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1F6BB-CDA6-4970-A4C6-79705BC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516073-55A9-EF6A-92FA-C7CF80AA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EA0993C-6B1E-5556-FEB0-07AD313A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51D4B-F807-3510-EF8F-099218F7345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0A1A1-2616-57C0-7AB6-55781E518AAE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CDDF6-33B2-1B30-CACF-8584E25CAAD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graduation goal&#10;&#10;Description automatically generated">
            <a:extLst>
              <a:ext uri="{FF2B5EF4-FFF2-40B4-BE49-F238E27FC236}">
                <a16:creationId xmlns:a16="http://schemas.microsoft.com/office/drawing/2014/main" id="{2E5EFED4-046B-E2E6-A3F6-F44CA1E30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" y="1696013"/>
            <a:ext cx="7477949" cy="498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sports watching&#10;&#10;Description automatically generated">
            <a:extLst>
              <a:ext uri="{FF2B5EF4-FFF2-40B4-BE49-F238E27FC236}">
                <a16:creationId xmlns:a16="http://schemas.microsoft.com/office/drawing/2014/main" id="{AEDBECC6-8185-3E3E-9F5F-3FB938E1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6" y="1436221"/>
            <a:ext cx="8132669" cy="5421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2490583" y="2682605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56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61D0604B-D6AE-3DF4-F98B-68995CE8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8" y="1434693"/>
            <a:ext cx="8134961" cy="5423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1966144" y="2598003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47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red and blue lines with black text&#10;&#10;Description automatically generated">
            <a:extLst>
              <a:ext uri="{FF2B5EF4-FFF2-40B4-BE49-F238E27FC236}">
                <a16:creationId xmlns:a16="http://schemas.microsoft.com/office/drawing/2014/main" id="{C0FB3874-5A69-2734-55F9-5E0598D7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9" y="1491290"/>
            <a:ext cx="10746076" cy="5373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8885580" y="1608918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831</Words>
  <Application>Microsoft Office PowerPoint</Application>
  <PresentationFormat>Widescreen</PresentationFormat>
  <Paragraphs>213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44</cp:revision>
  <dcterms:created xsi:type="dcterms:W3CDTF">2019-08-23T03:13:37Z</dcterms:created>
  <dcterms:modified xsi:type="dcterms:W3CDTF">2025-01-09T23:43:42Z</dcterms:modified>
</cp:coreProperties>
</file>