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80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Average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73.3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87703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2016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Pay Fair in 2016?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Helpful or 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2017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Fair Salary Next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Pay Fair in 2017?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743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155</cp:revision>
  <dcterms:created xsi:type="dcterms:W3CDTF">2019-09-22T23:34:01Z</dcterms:created>
  <dcterms:modified xsi:type="dcterms:W3CDTF">2025-10-28T16:30:05Z</dcterms:modified>
</cp:coreProperties>
</file>