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662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31</cp:revision>
  <dcterms:created xsi:type="dcterms:W3CDTF">2019-09-02T18:29:52Z</dcterms:created>
  <dcterms:modified xsi:type="dcterms:W3CDTF">2019-09-10T15:43:14Z</dcterms:modified>
</cp:coreProperties>
</file>