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6" d="100"/>
          <a:sy n="96" d="100"/>
        </p:scale>
        <p:origin x="60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wMfT2cZGHg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PyCpG06138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What if Barry Bonds had played without a baseball bat? | Chart Party">
            <a:hlinkClick r:id="" action="ppaction://media"/>
            <a:extLst>
              <a:ext uri="{FF2B5EF4-FFF2-40B4-BE49-F238E27FC236}">
                <a16:creationId xmlns:a16="http://schemas.microsoft.com/office/drawing/2014/main" id="{7A97677A-DEFA-4B5A-BC97-5C4A6D3CC3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26203" cy="5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Randy Johnson Kills Dove">
            <a:hlinkClick r:id="" action="ppaction://media"/>
            <a:extLst>
              <a:ext uri="{FF2B5EF4-FFF2-40B4-BE49-F238E27FC236}">
                <a16:creationId xmlns:a16="http://schemas.microsoft.com/office/drawing/2014/main" id="{A0FA2468-D635-4309-835A-1339E606EE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49611" y="1097978"/>
            <a:ext cx="7541240" cy="56518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Well, it took me 17 years to get 3,000 hits in baseball, and I did it in one afternoon on the golf course.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Hank Aaron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Classic Pythagorean Theorem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the Sides of a Right Triangle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Known: More Runs = More Wins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Runs and Wins?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Bill James’ Pythagorean 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Example:  Kansas City in 2014 World Series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651 Runs Scored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624 Runs Allowed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blipFill>
                <a:blip r:embed="rId4"/>
                <a:stretch>
                  <a:fillRect l="-1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4088"/>
                <a:ext cx="7085195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Optimization of Relationship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the Best Choice of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α?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Minimization of Sum of Squared Errors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1.82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Forecasting Playoff Series Winners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Pythagorean Method: 53.8%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Games Won Approach: 50% Accurate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4088"/>
                <a:ext cx="7085195" cy="5386090"/>
              </a:xfrm>
              <a:prstGeom prst="rect">
                <a:avLst/>
              </a:prstGeom>
              <a:blipFill>
                <a:blip r:embed="rId4"/>
                <a:stretch>
                  <a:fillRect l="-1118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/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D929914-D451-4D2D-B023-CF950550B034}"/>
              </a:ext>
            </a:extLst>
          </p:cNvPr>
          <p:cNvSpPr/>
          <p:nvPr/>
        </p:nvSpPr>
        <p:spPr>
          <a:xfrm>
            <a:off x="7093623" y="2571855"/>
            <a:ext cx="522514" cy="488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5F6351-C528-43B6-84AF-967CD21B3EC9}"/>
              </a:ext>
            </a:extLst>
          </p:cNvPr>
          <p:cNvCxnSpPr>
            <a:cxnSpLocks/>
          </p:cNvCxnSpPr>
          <p:nvPr/>
        </p:nvCxnSpPr>
        <p:spPr>
          <a:xfrm>
            <a:off x="7678357" y="2867238"/>
            <a:ext cx="1513144" cy="2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E00FA-04FD-4AFB-8C2E-CDC48D16B45C}"/>
              </a:ext>
            </a:extLst>
          </p:cNvPr>
          <p:cNvSpPr txBox="1"/>
          <p:nvPr/>
        </p:nvSpPr>
        <p:spPr>
          <a:xfrm>
            <a:off x="9289378" y="2676288"/>
            <a:ext cx="15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#Blessed</a:t>
            </a:r>
          </a:p>
        </p:txBody>
      </p:sp>
    </p:spTree>
    <p:extLst>
      <p:ext uri="{BB962C8B-B14F-4D97-AF65-F5344CB8AC3E}">
        <p14:creationId xmlns:p14="http://schemas.microsoft.com/office/powerpoint/2010/main" val="35799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for Valuing Players in Trades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Currently: RS=870 and RA=800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Trade Bing Crosby (100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Frank Sinatra (120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Difference: +20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Before Trade: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After Trade: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/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/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𝟖𝟗𝟎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𝟓𝟒𝟖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Nomar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Vs. Ichiro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08E06-0194-423D-952F-3947896C5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904" y="2039549"/>
            <a:ext cx="5151911" cy="46013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D30B3-66E1-426E-AC00-F694C987D3CD}"/>
              </a:ext>
            </a:extLst>
          </p:cNvPr>
          <p:cNvSpPr/>
          <p:nvPr/>
        </p:nvSpPr>
        <p:spPr>
          <a:xfrm>
            <a:off x="5833229" y="3295009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93F17-E3A4-41BF-9754-6FA8F16FC8DB}"/>
              </a:ext>
            </a:extLst>
          </p:cNvPr>
          <p:cNvSpPr/>
          <p:nvPr/>
        </p:nvSpPr>
        <p:spPr>
          <a:xfrm>
            <a:off x="7741542" y="3686431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3A9C30B-51CB-476D-83BD-5B091BEE5B3F}"/>
              </a:ext>
            </a:extLst>
          </p:cNvPr>
          <p:cNvSpPr/>
          <p:nvPr/>
        </p:nvSpPr>
        <p:spPr>
          <a:xfrm rot="5400000">
            <a:off x="6177288" y="3805151"/>
            <a:ext cx="947528" cy="307875"/>
          </a:xfrm>
          <a:prstGeom prst="curvedDownArrow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D2082CEE-5967-494D-BE75-CD30EA412DE9}"/>
              </a:ext>
            </a:extLst>
          </p:cNvPr>
          <p:cNvSpPr/>
          <p:nvPr/>
        </p:nvSpPr>
        <p:spPr>
          <a:xfrm rot="16200000" flipH="1">
            <a:off x="6475075" y="4789505"/>
            <a:ext cx="2127742" cy="307875"/>
          </a:xfrm>
          <a:prstGeom prst="curvedDownArrow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Hitting Causes Good and Bad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Hits and Walks Create Scoring Opportunities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Better Hitter = More Scoring Opportunity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Relationship of Runs and {S,D,T,HR,BB,HBP}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 (1979)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Total Bases (TB)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/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𝑻𝑩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𝑯𝑹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/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𝑻𝑩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26A28F-77BB-4870-986D-F3DC5C3358F8}"/>
              </a:ext>
            </a:extLst>
          </p:cNvPr>
          <p:cNvSpPr txBox="1"/>
          <p:nvPr/>
        </p:nvSpPr>
        <p:spPr>
          <a:xfrm>
            <a:off x="4664764" y="5573536"/>
            <a:ext cx="18619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of Base Runners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C0833-14CE-4120-B290-88DD2BE1B70E}"/>
              </a:ext>
            </a:extLst>
          </p:cNvPr>
          <p:cNvSpPr txBox="1"/>
          <p:nvPr/>
        </p:nvSpPr>
        <p:spPr>
          <a:xfrm>
            <a:off x="6871252" y="5735080"/>
            <a:ext cx="1861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Rate Players are Advancing</a:t>
            </a:r>
          </a:p>
        </p:txBody>
      </p:sp>
    </p:spTree>
    <p:extLst>
      <p:ext uri="{BB962C8B-B14F-4D97-AF65-F5344CB8AC3E}">
        <p14:creationId xmlns:p14="http://schemas.microsoft.com/office/powerpoint/2010/main" val="13056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20544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7568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Runs 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Percentage Error (MPE)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MPE: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Formula for RC, MPE = 4%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Formula Developed Off Team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Actual Runs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</a:t>
            </a:r>
            <a:r>
              <a:rPr lang="en-US" sz="2400">
                <a:solidFill>
                  <a:schemeClr val="bg1"/>
                </a:solidFill>
              </a:rPr>
              <a:t>= Predicted Runs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 =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/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𝑴𝑷𝑬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DF432F-25B4-436B-A074-8F3327E15A0E}"/>
              </a:ext>
            </a:extLst>
          </p:cNvPr>
          <p:cNvCxnSpPr/>
          <p:nvPr/>
        </p:nvCxnSpPr>
        <p:spPr>
          <a:xfrm flipH="1">
            <a:off x="9441725" y="1524088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597E2-B0BA-4100-AE1A-DCDA4C81BFCF}"/>
              </a:ext>
            </a:extLst>
          </p:cNvPr>
          <p:cNvCxnSpPr>
            <a:cxnSpLocks/>
          </p:cNvCxnSpPr>
          <p:nvPr/>
        </p:nvCxnSpPr>
        <p:spPr>
          <a:xfrm>
            <a:off x="9551347" y="1524175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22086D-B979-49FC-88AE-7225BB54686F}"/>
              </a:ext>
            </a:extLst>
          </p:cNvPr>
          <p:cNvSpPr txBox="1"/>
          <p:nvPr/>
        </p:nvSpPr>
        <p:spPr>
          <a:xfrm>
            <a:off x="3518452" y="4583285"/>
            <a:ext cx="25775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Based On Teams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F52FB1-5388-41E0-B405-5E9F2F54BB91}"/>
              </a:ext>
            </a:extLst>
          </p:cNvPr>
          <p:cNvSpPr/>
          <p:nvPr/>
        </p:nvSpPr>
        <p:spPr>
          <a:xfrm>
            <a:off x="6215270" y="4591316"/>
            <a:ext cx="9144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E1AD6-0761-4E69-9266-1C61CF2E6514}"/>
              </a:ext>
            </a:extLst>
          </p:cNvPr>
          <p:cNvSpPr txBox="1"/>
          <p:nvPr/>
        </p:nvSpPr>
        <p:spPr>
          <a:xfrm>
            <a:off x="7248940" y="4598088"/>
            <a:ext cx="19616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 on Players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6B62377-9AFC-4F12-97EC-C5A4B95C0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27416"/>
              </p:ext>
            </p:extLst>
          </p:nvPr>
        </p:nvGraphicFramePr>
        <p:xfrm>
          <a:off x="4698842" y="5305279"/>
          <a:ext cx="495852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926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247926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Ichiro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 err="1"/>
                        <a:t>Nomar</a:t>
                      </a:r>
                      <a:r>
                        <a:rPr lang="en-US" dirty="0"/>
                        <a:t>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Bonds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RC Flaw= Biased Toward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1: 1.8% of AB are 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2: Additional Outs Caused by GIDP, SF, SAC,  and 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3: Sometimes 27 Outs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4: Following in Units of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𝟎𝟏𝟖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/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𝐓𝐎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𝐆𝐈𝐃𝐏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𝐒𝐅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𝐒𝐀𝐂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𝐂𝐒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/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𝑮𝒂𝒎𝒆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/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𝑻𝑶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Final Formula for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Updated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𝑻𝑶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684D1EBC-AC31-4F0A-9C4C-7F2DF17F0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35098"/>
              </p:ext>
            </p:extLst>
          </p:nvPr>
        </p:nvGraphicFramePr>
        <p:xfrm>
          <a:off x="6073394" y="5240795"/>
          <a:ext cx="495852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4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866818296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Ichiro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Nomar</a:t>
                      </a:r>
                      <a:r>
                        <a:rPr lang="en-US" dirty="0"/>
                        <a:t>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Bonds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/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𝑪𝒓𝒆𝒂𝒕𝒆𝒅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𝑮𝒂𝒎𝒆𝒔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𝑾𝒐𝒓𝒕𝒉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𝑶𝒖𝒕𝒔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𝑼𝒔𝒆𝒅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2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644</Words>
  <Application>Microsoft Office PowerPoint</Application>
  <PresentationFormat>Widescreen</PresentationFormat>
  <Paragraphs>186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45</cp:revision>
  <dcterms:created xsi:type="dcterms:W3CDTF">2019-09-02T18:29:52Z</dcterms:created>
  <dcterms:modified xsi:type="dcterms:W3CDTF">2019-09-11T03:04:22Z</dcterms:modified>
</cp:coreProperties>
</file>