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50" d="100"/>
          <a:sy n="50" d="100"/>
        </p:scale>
        <p:origin x="48" y="1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996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with Positive Fielding Ratings Equivalent to 2 More Wins Above Average.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Do Not Reward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Fast 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3" y="3171693"/>
            <a:ext cx="4173362" cy="354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1056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191</cp:revision>
  <dcterms:created xsi:type="dcterms:W3CDTF">2019-09-02T18:29:52Z</dcterms:created>
  <dcterms:modified xsi:type="dcterms:W3CDTF">2019-09-17T23:16:29Z</dcterms:modified>
</cp:coreProperties>
</file>