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98" r:id="rId2"/>
    <p:sldId id="302" r:id="rId3"/>
    <p:sldId id="305" r:id="rId4"/>
    <p:sldId id="303" r:id="rId5"/>
    <p:sldId id="304" r:id="rId6"/>
    <p:sldId id="306" r:id="rId7"/>
    <p:sldId id="307" r:id="rId8"/>
    <p:sldId id="308" r:id="rId9"/>
    <p:sldId id="309" r:id="rId10"/>
    <p:sldId id="311" r:id="rId11"/>
    <p:sldId id="310" r:id="rId12"/>
    <p:sldId id="314" r:id="rId13"/>
    <p:sldId id="312" r:id="rId14"/>
    <p:sldId id="313" r:id="rId15"/>
    <p:sldId id="315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101" d="100"/>
          <a:sy n="101" d="100"/>
        </p:scale>
        <p:origin x="492" y="-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Playoff Information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8761A3-3CD1-4C3A-87C3-A777DC3C1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924" y="2209010"/>
            <a:ext cx="5857875" cy="43910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9DBC7C3-2B18-42F1-B1F4-ECC0E123CE3F}"/>
              </a:ext>
            </a:extLst>
          </p:cNvPr>
          <p:cNvSpPr/>
          <p:nvPr/>
        </p:nvSpPr>
        <p:spPr>
          <a:xfrm>
            <a:off x="2703924" y="4490294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9589F1-8F93-4A89-B70D-A5CDFC8ACFD9}"/>
              </a:ext>
            </a:extLst>
          </p:cNvPr>
          <p:cNvSpPr/>
          <p:nvPr/>
        </p:nvSpPr>
        <p:spPr>
          <a:xfrm>
            <a:off x="2703923" y="3887716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Was This a Good Decision?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Griffin Had a -18 Offensive WINVAL Which Means He Had a +23 Defensive  WINVAL (Horrible Impact on the Mavericks’ Offense)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F86F0-D1F7-4563-8619-3D3D79EC9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07266"/>
              </p:ext>
            </p:extLst>
          </p:nvPr>
        </p:nvGraphicFramePr>
        <p:xfrm>
          <a:off x="2616556" y="2168121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Harris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-2.1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+9.4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EFAE380-8C9A-4C97-885F-B1D5DB53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6398"/>
              </p:ext>
            </p:extLst>
          </p:nvPr>
        </p:nvGraphicFramePr>
        <p:xfrm>
          <a:off x="2616556" y="3919775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Griffin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-5.0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9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2-Way Lineup Calculator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Summarizes Result of Any Combination of Team’s Players On or Off the Court Versus Any Combination of Opponent’s Players On or Off the Court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For Mavericks and Spurs Indicated Devin Harris Could Outperform Tony Parker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 in Spurs and Mavericks Playoff Series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and Parker On Court = 2 Points Over Spurs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Off Court and Parker On Court = 15 Points Under Spurs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F7BD51-3E8E-4436-A4B1-010557C45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731" y="1709264"/>
            <a:ext cx="8336403" cy="50549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D815D7-4B71-42FE-9961-0A2676C3753C}"/>
              </a:ext>
            </a:extLst>
          </p:cNvPr>
          <p:cNvSpPr/>
          <p:nvPr/>
        </p:nvSpPr>
        <p:spPr>
          <a:xfrm>
            <a:off x="2361732" y="3177838"/>
            <a:ext cx="4502056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532271-EFA1-47C0-B531-43C63A2C4F38}"/>
              </a:ext>
            </a:extLst>
          </p:cNvPr>
          <p:cNvSpPr/>
          <p:nvPr/>
        </p:nvSpPr>
        <p:spPr>
          <a:xfrm>
            <a:off x="7477246" y="3177837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7504B-4A55-4005-B658-82CB92FBF89F}"/>
              </a:ext>
            </a:extLst>
          </p:cNvPr>
          <p:cNvSpPr/>
          <p:nvPr/>
        </p:nvSpPr>
        <p:spPr>
          <a:xfrm>
            <a:off x="2339464" y="5150958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80AC39-1DD9-4D5F-97E2-2C4BA538A538}"/>
              </a:ext>
            </a:extLst>
          </p:cNvPr>
          <p:cNvSpPr/>
          <p:nvPr/>
        </p:nvSpPr>
        <p:spPr>
          <a:xfrm>
            <a:off x="7477246" y="517150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2819A8-5065-463E-BEDD-C0877D985BA5}"/>
              </a:ext>
            </a:extLst>
          </p:cNvPr>
          <p:cNvSpPr/>
          <p:nvPr/>
        </p:nvSpPr>
        <p:spPr>
          <a:xfrm>
            <a:off x="2339464" y="5526115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1D95D-F3D6-480E-928C-2573353E8B69}"/>
              </a:ext>
            </a:extLst>
          </p:cNvPr>
          <p:cNvSpPr/>
          <p:nvPr/>
        </p:nvSpPr>
        <p:spPr>
          <a:xfrm>
            <a:off x="7477246" y="5526115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983A53-5DC6-48BE-AED2-41251BBDA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260" y="1758471"/>
            <a:ext cx="8194381" cy="50007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3A75-88A0-4B77-8F3D-22CD94F3D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261" y="2142388"/>
            <a:ext cx="8194380" cy="46291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37842C-D74B-42DE-971C-D44F0D026480}"/>
              </a:ext>
            </a:extLst>
          </p:cNvPr>
          <p:cNvSpPr/>
          <p:nvPr/>
        </p:nvSpPr>
        <p:spPr>
          <a:xfrm>
            <a:off x="2341259" y="3796744"/>
            <a:ext cx="4557251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F0CE8-63EE-46E1-87F2-289C03148979}"/>
              </a:ext>
            </a:extLst>
          </p:cNvPr>
          <p:cNvSpPr/>
          <p:nvPr/>
        </p:nvSpPr>
        <p:spPr>
          <a:xfrm>
            <a:off x="2341259" y="6098203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1B61F9-CA2F-4223-8F5B-2F48D4DD0165}"/>
              </a:ext>
            </a:extLst>
          </p:cNvPr>
          <p:cNvSpPr/>
          <p:nvPr/>
        </p:nvSpPr>
        <p:spPr>
          <a:xfrm>
            <a:off x="2341259" y="4456954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49DA9A-994A-4DB7-B11F-FC19F9246A8D}"/>
              </a:ext>
            </a:extLst>
          </p:cNvPr>
          <p:cNvSpPr/>
          <p:nvPr/>
        </p:nvSpPr>
        <p:spPr>
          <a:xfrm>
            <a:off x="7496164" y="3795175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823FDB-D915-4B08-98F7-FFB8FD6170B2}"/>
              </a:ext>
            </a:extLst>
          </p:cNvPr>
          <p:cNvSpPr/>
          <p:nvPr/>
        </p:nvSpPr>
        <p:spPr>
          <a:xfrm>
            <a:off x="7496164" y="4451161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BF4BA-025F-4785-9737-81B5DA89D3A9}"/>
              </a:ext>
            </a:extLst>
          </p:cNvPr>
          <p:cNvSpPr/>
          <p:nvPr/>
        </p:nvSpPr>
        <p:spPr>
          <a:xfrm>
            <a:off x="7496164" y="6101435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Non-Transitivity of NBA Matchups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Transitivity?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A &gt; Player B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B &gt; Player C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Then, Player A &gt; Player C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 Careful Not To Assume Transitive Property in Sports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in 2005-2006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+ Jason Terry Against Steve Nash (-23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Jerry Stackhouse + Jason Terry Against Steve Nash (+20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Steve Nash &gt; Devin Harris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Does This Imply, Steve Nash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Steve Nash Impact was +28%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Spurs, Steve Nash Impact was 0%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Tony Parker Impact </a:t>
            </a:r>
            <a:r>
              <a:rPr lang="en-US" sz="1800">
                <a:solidFill>
                  <a:schemeClr val="bg1"/>
                </a:solidFill>
                <a:latin typeface="Selawik Semibold" panose="020B0702040204020203" pitchFamily="34" charset="0"/>
              </a:rPr>
              <a:t>was -3%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Suns, Tony Parker Impact was +35%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going to foul, foul hard.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My Father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Facts About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Few Players on NBA Teams are Traded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Coach Decision: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Together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Against Opponents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300-600 Unique Lineups in a Season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(NBA.com)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EE217D7-8833-48A4-9F07-F86C57BA7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732" y="4256642"/>
            <a:ext cx="8584934" cy="24335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(82games.com)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28FBF4-244D-4A36-8782-6B37A580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783" y="1962572"/>
            <a:ext cx="9511290" cy="434405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8943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Adjusted +/- for the NBA Lineup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Pacers Lineup A={JO,DG,JT,TM,MD} Played 326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6.79 Full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Outscored Opponents by 11 Points (Pure +/-)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48 Minutes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Played Against Opposition Lineups Averaging +1.89 Points Better Than Average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Pacers Lineup A has Adjusted +/- of 1.61+1.89=+3.5 Points Better Than Average Lineup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/>
              <p:nvPr/>
            </p:nvSpPr>
            <p:spPr>
              <a:xfrm>
                <a:off x="2402087" y="3039622"/>
                <a:ext cx="4512536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6.79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=+1.61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87" y="3039622"/>
                <a:ext cx="4512536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Examples of Poor Lineup Decision Making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Miami Heat (2017-2018)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Lineup Should Play More?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3F0560-4EC6-406C-9B27-C41BA61C7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387" y="2106791"/>
            <a:ext cx="9482119" cy="83607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DEC81-8CA4-4F0D-8F50-959704EB5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0387" y="3163672"/>
            <a:ext cx="9482119" cy="220725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657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Problem’s With Lineup Analysis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Many Lineups Don’t Play Many Minutes (High Variability)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Less Than 10% of All Lineups Have More than 27 Offensive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Number of Possessions Across All Lineups = 6 Possessions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Superiority Hypothesis Testing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Null Hypothesis: Lineups are Equal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 Hypothesis: Lineup 1 is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P-Value &lt; 0.05: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Indicates Team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 Superior to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 of Lineup’s Ability Above Average Team = Adjusted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Standard Error of Estimate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/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𝐺𝑎𝑚𝑒𝑠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1CFAAB8-3DB5-4A3C-8331-D9E98E4BA006}"/>
              </a:ext>
            </a:extLst>
          </p:cNvPr>
          <p:cNvSpPr/>
          <p:nvPr/>
        </p:nvSpPr>
        <p:spPr>
          <a:xfrm>
            <a:off x="4089723" y="5560878"/>
            <a:ext cx="474562" cy="434808"/>
          </a:xfrm>
          <a:prstGeom prst="ellipse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FAFC6-BC1F-46B1-A936-9F61BC1B880F}"/>
              </a:ext>
            </a:extLst>
          </p:cNvPr>
          <p:cNvCxnSpPr>
            <a:stCxn id="4" idx="6"/>
          </p:cNvCxnSpPr>
          <p:nvPr/>
        </p:nvCxnSpPr>
        <p:spPr>
          <a:xfrm>
            <a:off x="4564285" y="5778282"/>
            <a:ext cx="2455324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B06EFC-9A5A-43C6-9D44-F81ABB17A206}"/>
              </a:ext>
            </a:extLst>
          </p:cNvPr>
          <p:cNvSpPr txBox="1"/>
          <p:nvPr/>
        </p:nvSpPr>
        <p:spPr>
          <a:xfrm>
            <a:off x="7019609" y="5560878"/>
            <a:ext cx="25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Justification</a:t>
            </a:r>
          </a:p>
        </p:txBody>
      </p:sp>
    </p:spTree>
    <p:extLst>
      <p:ext uri="{BB962C8B-B14F-4D97-AF65-F5344CB8AC3E}">
        <p14:creationId xmlns:p14="http://schemas.microsoft.com/office/powerpoint/2010/main" val="418282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Competing Cavs Lineups (2006-2007)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{DG,LH,LJ,SP,AV} with Adjusted +/-  of -14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{DG,LH,LJ,ES,AV} with Adjusted +/-  of +25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Played 124 Minutes or 2.6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Played 156 Minutes or 3.3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Question: Was Lineup 1 Significantly Better than Lineup 2?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410E8A-7969-4FB3-B5B4-CBF925D9B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986" y="3587539"/>
            <a:ext cx="7060195" cy="292066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20522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Chemistry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Would You Define Good Chemistry?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LAPM Represent Lineup 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PAPM Represent Player Adjusted +/- Rating for Player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(2006-2007):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/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𝐶h𝑒𝑚𝑖𝑠𝑡𝑟𝑦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𝐿𝐴𝑃𝑀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𝑃𝐴𝑃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C52D9F3-F5CF-4A30-8BDA-30A7997ED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915" y="3796615"/>
            <a:ext cx="6716312" cy="295175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180949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Spurs Versus Mavericks in 2006 Playoffs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 Beat Spurs in 7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Replaced Adrian Griffin with Devin Harris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Season Information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292375-4BEF-44DB-9586-0D8947B0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556" y="3183058"/>
            <a:ext cx="6226502" cy="353753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08DD2-9D2A-4829-A2CA-3B350E8E2951}"/>
              </a:ext>
            </a:extLst>
          </p:cNvPr>
          <p:cNvSpPr/>
          <p:nvPr/>
        </p:nvSpPr>
        <p:spPr>
          <a:xfrm>
            <a:off x="4029667" y="5330186"/>
            <a:ext cx="4830641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AB10BD-5622-4402-B43D-AB6019E0E501}"/>
              </a:ext>
            </a:extLst>
          </p:cNvPr>
          <p:cNvSpPr/>
          <p:nvPr/>
        </p:nvSpPr>
        <p:spPr>
          <a:xfrm>
            <a:off x="4029667" y="5887693"/>
            <a:ext cx="4830641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02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735</Words>
  <Application>Microsoft Office PowerPoint</Application>
  <PresentationFormat>Widescreen</PresentationFormat>
  <Paragraphs>208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III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106</cp:revision>
  <dcterms:created xsi:type="dcterms:W3CDTF">2019-09-22T23:34:01Z</dcterms:created>
  <dcterms:modified xsi:type="dcterms:W3CDTF">2019-10-02T13:53:51Z</dcterms:modified>
</cp:coreProperties>
</file>