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15" r:id="rId3"/>
    <p:sldId id="316" r:id="rId4"/>
    <p:sldId id="319" r:id="rId5"/>
    <p:sldId id="317" r:id="rId6"/>
    <p:sldId id="318" r:id="rId7"/>
    <p:sldId id="320" r:id="rId8"/>
    <p:sldId id="322" r:id="rId9"/>
    <p:sldId id="321" r:id="rId10"/>
    <p:sldId id="324" r:id="rId11"/>
    <p:sldId id="325" r:id="rId12"/>
    <p:sldId id="326" r:id="rId13"/>
    <p:sldId id="327" r:id="rId14"/>
    <p:sldId id="323" r:id="rId15"/>
    <p:sldId id="328" r:id="rId16"/>
    <p:sldId id="32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1" d="100"/>
          <a:sy n="101" d="100"/>
        </p:scale>
        <p:origin x="4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Visual of Team Payrolls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F5BF8-531E-4A0E-9630-EC5C397E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59574"/>
            <a:ext cx="5707117" cy="17244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97AC-6E03-47BC-9A47-1A53CB24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863" y="2063806"/>
            <a:ext cx="2623143" cy="172022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F744-93A2-4614-AF44-6F84FB96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378905"/>
            <a:ext cx="5707117" cy="3782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F8D8F-0441-46D3-968D-E571F5278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913" y="4931669"/>
            <a:ext cx="3819348" cy="176628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Under Linear Model is $64M for 41 Win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$62M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94F359-4FC0-4811-8614-F708FA6CE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405" y="2131426"/>
            <a:ext cx="3419749" cy="200146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730F0-355D-420E-A51E-AA0E7D805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29" y="2137761"/>
            <a:ext cx="4942781" cy="199513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$62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=$1,512,195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is Robust Against Outliers (NY Knicks)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We Don’t Want One Stupid Team to Get Us to Overpay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$61M to Be Average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Points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</a:t>
            </a: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 Player (PORP)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=$1,487,805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8E6516-9CB8-4FDE-B8E7-EFAC078E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122" y="2862191"/>
            <a:ext cx="3782127" cy="43270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/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E8D605-9F03-4229-9F35-079DC213536B}"/>
              </a:ext>
            </a:extLst>
          </p:cNvPr>
          <p:cNvSpPr txBox="1"/>
          <p:nvPr/>
        </p:nvSpPr>
        <p:spPr>
          <a:xfrm>
            <a:off x="3404203" y="6287442"/>
            <a:ext cx="208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BCE4-5030-497F-9491-5C04C94E7A9D}"/>
              </a:ext>
            </a:extLst>
          </p:cNvPr>
          <p:cNvSpPr txBox="1"/>
          <p:nvPr/>
        </p:nvSpPr>
        <p:spPr>
          <a:xfrm>
            <a:off x="5492915" y="6274874"/>
            <a:ext cx="239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Player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902B1-AE1A-499B-887C-EEE1DCA6F977}"/>
              </a:ext>
            </a:extLst>
          </p:cNvPr>
          <p:cNvCxnSpPr>
            <a:cxnSpLocks/>
          </p:cNvCxnSpPr>
          <p:nvPr/>
        </p:nvCxnSpPr>
        <p:spPr>
          <a:xfrm>
            <a:off x="6425301" y="5632982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0108BD-6CF7-418E-871E-1F60EA55CFAF}"/>
              </a:ext>
            </a:extLst>
          </p:cNvPr>
          <p:cNvCxnSpPr>
            <a:cxnSpLocks/>
          </p:cNvCxnSpPr>
          <p:nvPr/>
        </p:nvCxnSpPr>
        <p:spPr>
          <a:xfrm>
            <a:off x="4355361" y="5658904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PORP for Average Team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Average Player, PORP = 0+6 = +6 Points Per 48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 a Season, There are 3,936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5 Players, This Equates to 19,680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of 5 Average Players,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Number of Games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the Following Conversion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=6×19,680=118,080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/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118,080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20E521-79E7-4CD4-AB1D-8F0270B7CB7C}"/>
                  </a:ext>
                </a:extLst>
              </p:cNvPr>
              <p:cNvSpPr txBox="1"/>
              <p:nvPr/>
            </p:nvSpPr>
            <p:spPr>
              <a:xfrm>
                <a:off x="156677" y="5868754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𝑃𝑙𝑎𝑦𝑒𝑑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20E521-79E7-4CD4-AB1D-8F0270B7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7" y="5868754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Determining Fair Salary Based on PORP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a Player (W)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(SAL)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Found 3 Different Choices for Dollars Per Win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$1,560,976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$1,512,195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$1,487,805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𝑃𝑂𝑅𝑃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𝑀𝑖𝑛𝑢𝑡𝑒𝑠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/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𝐷𝑜𝑙𝑙𝑎𝑟𝑠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King James in 2006-2007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3,190 Minutes and Had an Adjusted +/- of 14.412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 Lebron James Had a PORP of 20.412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Lebron James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for Lebron James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FB2B11-4444-44F0-83B3-DB3BFF0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14146"/>
              </p:ext>
            </p:extLst>
          </p:nvPr>
        </p:nvGraphicFramePr>
        <p:xfrm>
          <a:off x="2612367" y="4318890"/>
          <a:ext cx="65609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3958736315"/>
                    </a:ext>
                  </a:extLst>
                </a:gridCol>
                <a:gridCol w="1436519">
                  <a:extLst>
                    <a:ext uri="{9D8B030D-6E8A-4147-A177-3AD203B41FA5}">
                      <a16:colId xmlns:a16="http://schemas.microsoft.com/office/drawing/2014/main" val="3750533815"/>
                    </a:ext>
                  </a:extLst>
                </a:gridCol>
                <a:gridCol w="1911498">
                  <a:extLst>
                    <a:ext uri="{9D8B030D-6E8A-4147-A177-3AD203B41FA5}">
                      <a16:colId xmlns:a16="http://schemas.microsoft.com/office/drawing/2014/main" val="904141411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24367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Win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 Salary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8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$1,560,976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$35.3M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$1,512,195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$1,487,805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$33.6M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9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/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20.412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,190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=22.6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Value Over Replacement Player (VORP)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Defined Replacement Player as Bottom 20%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$0 (44-118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$77M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$77M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$66M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$400,000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 Replacement Player as Bottom 10% in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of Replacement  Player = -6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Lose to Average Team by 30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Scores 98.7 Points Per Game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375C3-5D8C-48BE-A5C2-5F958736C7AE}"/>
              </a:ext>
            </a:extLst>
          </p:cNvPr>
          <p:cNvSpPr/>
          <p:nvPr/>
        </p:nvSpPr>
        <p:spPr>
          <a:xfrm>
            <a:off x="6880072" y="4767572"/>
            <a:ext cx="176574" cy="960699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5395732" y="4712892"/>
            <a:ext cx="1400536" cy="9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4147594" y="4448137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α=13.91 Based on Data Before 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Has This Result Stayed Consistent?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of Pythagorean Theorem to Replacement Players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Losing 30 Points to Average Team Means Final Score 68.7 to 98.7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Percentage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Wins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Win 0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Average Players Would Win 41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/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=0.005282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50777-72A1-4781-9C4A-579FB12FB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667" y="2803278"/>
            <a:ext cx="3932006" cy="62572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/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82 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≈0.433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E367-9E6F-4992-91F5-BEC5DB9F49A2}"/>
              </a:ext>
            </a:extLst>
          </p:cNvPr>
          <p:cNvCxnSpPr>
            <a:cxnSpLocks/>
          </p:cNvCxnSpPr>
          <p:nvPr/>
        </p:nvCxnSpPr>
        <p:spPr>
          <a:xfrm flipH="1">
            <a:off x="3850827" y="3349782"/>
            <a:ext cx="712954" cy="6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5F8954-CE89-482C-A895-961463C030A9}"/>
              </a:ext>
            </a:extLst>
          </p:cNvPr>
          <p:cNvCxnSpPr>
            <a:cxnSpLocks/>
          </p:cNvCxnSpPr>
          <p:nvPr/>
        </p:nvCxnSpPr>
        <p:spPr>
          <a:xfrm flipH="1">
            <a:off x="3707508" y="3331949"/>
            <a:ext cx="873525" cy="20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$2M to Get 0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$2M is $64M Less Than the Average Salary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$64M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is not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=$1,560,976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478595" y="3025910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748</Words>
  <Application>Microsoft Office PowerPoint</Application>
  <PresentationFormat>Widescreen</PresentationFormat>
  <Paragraphs>340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142</cp:revision>
  <dcterms:created xsi:type="dcterms:W3CDTF">2019-09-22T23:34:01Z</dcterms:created>
  <dcterms:modified xsi:type="dcterms:W3CDTF">2019-10-02T14:01:26Z</dcterms:modified>
</cp:coreProperties>
</file>