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0" d="100"/>
          <a:sy n="100" d="100"/>
        </p:scale>
        <p:origin x="7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15622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Modification for Punts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of Punting if 5, 4, 3, 2, 1 Yards Away is 0.9, 0.8, 0.2, 0.05, 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Punting, the Punter Kicks the Ball 1,2,3,4 Yards Away Approximately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0%, 5%, 10%,  and 85% of the Time  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280912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−0.85×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DDC9656-7ADD-4822-9C23-37D396AA5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27568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The Browns ruin careers,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Like ACL tears.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DJ Mario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Advantages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Recall: Use in Baseball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Purpose: To Evaluate Expected Outcome and Winning Probability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from Different Strategies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Analyze the Effectiveness of Offensive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Strategies on Fourth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Picking Defense Formations to Restrict Opponent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6154791" cy="2828691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Defined by …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Score Differential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Left in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=99×4×30×80×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=57,024,000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F6C87-C26D-43A5-BBDA-0FEB4D7C0F57}"/>
              </a:ext>
            </a:extLst>
          </p:cNvPr>
          <p:cNvCxnSpPr>
            <a:cxnSpLocks/>
          </p:cNvCxnSpPr>
          <p:nvPr/>
        </p:nvCxnSpPr>
        <p:spPr>
          <a:xfrm flipH="1">
            <a:off x="4699324" y="4586673"/>
            <a:ext cx="2062358" cy="70295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6402E-7293-4C56-A2D6-73B4AD25EC0A}"/>
              </a:ext>
            </a:extLst>
          </p:cNvPr>
          <p:cNvSpPr txBox="1"/>
          <p:nvPr/>
        </p:nvSpPr>
        <p:spPr>
          <a:xfrm>
            <a:off x="3130074" y="5027751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Yards to 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49D7D-7159-42C9-BEA4-6DA4F6C1BDDA}"/>
              </a:ext>
            </a:extLst>
          </p:cNvPr>
          <p:cNvCxnSpPr>
            <a:cxnSpLocks/>
          </p:cNvCxnSpPr>
          <p:nvPr/>
        </p:nvCxnSpPr>
        <p:spPr>
          <a:xfrm flipH="1">
            <a:off x="7176965" y="4586673"/>
            <a:ext cx="359624" cy="43906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DAD83-0A61-4A8E-8F62-9423FCF11DE4}"/>
              </a:ext>
            </a:extLst>
          </p:cNvPr>
          <p:cNvSpPr txBox="1"/>
          <p:nvPr/>
        </p:nvSpPr>
        <p:spPr>
          <a:xfrm>
            <a:off x="5944128" y="5025733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Score Differential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AA1B2-6F16-44EE-BE7C-DFE340422EF7}"/>
              </a:ext>
            </a:extLst>
          </p:cNvPr>
          <p:cNvSpPr txBox="1"/>
          <p:nvPr/>
        </p:nvSpPr>
        <p:spPr>
          <a:xfrm>
            <a:off x="8538678" y="5025733"/>
            <a:ext cx="221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Time Remaining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DF84-1E0C-4A25-9A08-CD76ADFCFB33}"/>
              </a:ext>
            </a:extLst>
          </p:cNvPr>
          <p:cNvCxnSpPr>
            <a:cxnSpLocks/>
          </p:cNvCxnSpPr>
          <p:nvPr/>
        </p:nvCxnSpPr>
        <p:spPr>
          <a:xfrm>
            <a:off x="8437944" y="4615016"/>
            <a:ext cx="479328" cy="41071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9058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Needs Simplification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Maximize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Assume Game is of Infinite Length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Remaining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Current Score Differential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Method Devalued During Ends of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Defined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=99×4×30=11,880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9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a State = Margin By Which a Team is Expected to Win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 Research in This Area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First Explored by Virgil Carter and Robert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Machol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(1971)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in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Hidden Game of Football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(Carroll et Al., 1989)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Studied for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Downs by David Romer (2002) and Footballoutsiders.com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Value by Cabot,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from Different Time Periods (1969 to 2006)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Cabot, </a:t>
            </a:r>
            <a:r>
              <a:rPr lang="en-US" sz="22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 Used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a Video Game 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 Quarterback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5CCDF-BEE0-44A2-9001-28353BA3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28" y="4867947"/>
            <a:ext cx="1956537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1510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Research on State Values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1FF14-8E51-4454-A60D-0511D9583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86" y="2013926"/>
            <a:ext cx="5956052" cy="424409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3034D-02E1-4140-BE07-FCD32FA441A9}"/>
              </a:ext>
            </a:extLst>
          </p:cNvPr>
          <p:cNvCxnSpPr>
            <a:cxnSpLocks/>
          </p:cNvCxnSpPr>
          <p:nvPr/>
        </p:nvCxnSpPr>
        <p:spPr>
          <a:xfrm>
            <a:off x="10402110" y="4699017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F82E5-D9CE-4414-A7DE-6F318F31B969}"/>
              </a:ext>
            </a:extLst>
          </p:cNvPr>
          <p:cNvCxnSpPr>
            <a:cxnSpLocks/>
          </p:cNvCxnSpPr>
          <p:nvPr/>
        </p:nvCxnSpPr>
        <p:spPr>
          <a:xfrm>
            <a:off x="10402110" y="2013926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3C4035-0EB8-4DF7-AD79-E35ACAB88712}"/>
              </a:ext>
            </a:extLst>
          </p:cNvPr>
          <p:cNvSpPr txBox="1"/>
          <p:nvPr/>
        </p:nvSpPr>
        <p:spPr>
          <a:xfrm>
            <a:off x="9544673" y="3607306"/>
            <a:ext cx="170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Approaching Opponent’s Goal Line</a:t>
            </a:r>
          </a:p>
        </p:txBody>
      </p:sp>
    </p:spTree>
    <p:extLst>
      <p:ext uri="{BB962C8B-B14F-4D97-AF65-F5344CB8AC3E}">
        <p14:creationId xmlns:p14="http://schemas.microsoft.com/office/powerpoint/2010/main" val="18817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Takeaways from Analysis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Simulation in Video Game Allowed Data For Scenarios Other than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 Discovered Teams Should Go on Fourth Down in Most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 NFL Season There are 40,000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This Proves That Estimated Value of States Has Considerable Error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Simplified Scenario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Field is 7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to Get 1 Yard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Only Have 1 Play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Have 50% Chance of 1 Yard and 50% Chance of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Scored, We Get 7 Points and Opponent Starts on 1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Field Goals or Punts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D5987-1BD2-4419-9B32-C50E368B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483" y="5756428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514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7B6F8-CBC1-4263-9164-C961905D350C}"/>
              </a:ext>
            </a:extLst>
          </p:cNvPr>
          <p:cNvCxnSpPr>
            <a:cxnSpLocks/>
          </p:cNvCxnSpPr>
          <p:nvPr/>
        </p:nvCxnSpPr>
        <p:spPr>
          <a:xfrm flipV="1">
            <a:off x="5516171" y="4286639"/>
            <a:ext cx="2178255" cy="75576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5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Value of Points for Each State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 (Law of conditional Expectation)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/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6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(7−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blipFill>
                <a:blip r:embed="rId8"/>
                <a:stretch>
                  <a:fillRect l="-15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14F3B5-EDD1-4F23-ADB3-0DBBB42059B6}"/>
              </a:ext>
            </a:extLst>
          </p:cNvPr>
          <p:cNvSpPr txBox="1"/>
          <p:nvPr/>
        </p:nvSpPr>
        <p:spPr>
          <a:xfrm>
            <a:off x="7694426" y="4048504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Scoring Gives the Ball to Other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203EF-03D4-4478-98DA-93243EAC53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6651" y="4683045"/>
            <a:ext cx="877755" cy="39373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8C4C9-7369-42FE-8E29-C2172BDBFE47}"/>
              </a:ext>
            </a:extLst>
          </p:cNvPr>
          <p:cNvSpPr txBox="1"/>
          <p:nvPr/>
        </p:nvSpPr>
        <p:spPr>
          <a:xfrm>
            <a:off x="7714406" y="4482990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Failing Gives the Ball to Other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894A86-2EA6-48A0-9AD4-1D2B609D9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6734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Values Can Be Estimated Through Solving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System Can Be Solved = 5 Variables and 5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Each Yard Line Increases Expectation by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Anything Particularly Unusual About This Methodology?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3A9025C-C89B-4C5C-ADB5-4667F3E2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0345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666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III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62</cp:revision>
  <dcterms:created xsi:type="dcterms:W3CDTF">2019-10-09T02:19:47Z</dcterms:created>
  <dcterms:modified xsi:type="dcterms:W3CDTF">2019-10-23T14:01:54Z</dcterms:modified>
</cp:coreProperties>
</file>