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19" r:id="rId3"/>
    <p:sldId id="321" r:id="rId4"/>
    <p:sldId id="324" r:id="rId5"/>
    <p:sldId id="325" r:id="rId6"/>
    <p:sldId id="322" r:id="rId7"/>
    <p:sldId id="323" r:id="rId8"/>
    <p:sldId id="326" r:id="rId9"/>
    <p:sldId id="32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7" d="100"/>
          <a:sy n="57" d="100"/>
        </p:scale>
        <p:origin x="72" y="9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AL5X3TRA2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want to be the greatest at mediocrity.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 Data Science to Appreciate the Sport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Case Study 2006 Super Bowl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Indianapolis Colts vs Chicago Bears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Tony Dungy vs Lovie Smith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Peyton Manning vs Rex Grossman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Score: 29 – 17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Peyton Manning’s Only Super Bowl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Uses State and Value Approach to Appreciate the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Play-by-Play Logs for Each NFL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 Before the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a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Before the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 Before the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Was the Play a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Ball Carrier on the Running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Where the Runner was Positioned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 and Intended Receiver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Classification of Pass Distance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 of the Play Measured by Down, Distance to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Down, and Yard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 of Data Used by Textbook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30F117-B711-4DB9-895A-9823B5BC3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498" y="2017376"/>
            <a:ext cx="7598540" cy="419385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874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 of Data Used by Textbook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93A74-C71D-4AF3-8C98-D8F772FA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444" y="1995073"/>
            <a:ext cx="5708076" cy="41911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9343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Focus on Value Measures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7601FD-9AA9-4F42-9244-1E3CE1772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590" y="2022234"/>
            <a:ext cx="8257105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EF1D5F-2FCA-463A-A6A7-5B016615351D}"/>
              </a:ext>
            </a:extLst>
          </p:cNvPr>
          <p:cNvSpPr/>
          <p:nvPr/>
        </p:nvSpPr>
        <p:spPr>
          <a:xfrm>
            <a:off x="8704516" y="1787352"/>
            <a:ext cx="1406766" cy="1926004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7569F-64DA-4270-868F-8EC66529BDEC}"/>
              </a:ext>
            </a:extLst>
          </p:cNvPr>
          <p:cNvCxnSpPr>
            <a:cxnSpLocks/>
          </p:cNvCxnSpPr>
          <p:nvPr/>
        </p:nvCxnSpPr>
        <p:spPr>
          <a:xfrm flipH="1">
            <a:off x="7081024" y="3701528"/>
            <a:ext cx="1623492" cy="790433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3591EF-787E-46A2-A41B-6546F5FC8D38}"/>
              </a:ext>
            </a:extLst>
          </p:cNvPr>
          <p:cNvSpPr txBox="1"/>
          <p:nvPr/>
        </p:nvSpPr>
        <p:spPr>
          <a:xfrm>
            <a:off x="4569153" y="4229840"/>
            <a:ext cx="251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Starting State 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Ending State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BC050-160F-4436-B842-ADA352835C68}"/>
              </a:ext>
            </a:extLst>
          </p:cNvPr>
          <p:cNvCxnSpPr>
            <a:cxnSpLocks/>
          </p:cNvCxnSpPr>
          <p:nvPr/>
        </p:nvCxnSpPr>
        <p:spPr>
          <a:xfrm>
            <a:off x="10524489" y="3454232"/>
            <a:ext cx="0" cy="790433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273567-A201-4127-BDE2-EA5E83DBB6B9}"/>
              </a:ext>
            </a:extLst>
          </p:cNvPr>
          <p:cNvSpPr txBox="1"/>
          <p:nvPr/>
        </p:nvSpPr>
        <p:spPr>
          <a:xfrm>
            <a:off x="9414464" y="4287736"/>
            <a:ext cx="25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23728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6842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 First and 10, Is Running More Effective Than Passing?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Filter Data Based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10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Split Data Into Running and Passing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Colts Ran 222 Times  and Averaged 0.119 Points Per Run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Colts Passed 204 Times and Averaged 0.451 Points Per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Interesting: Colts Ran More than Passed But Won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Shows the Importance of Looking at More Granular Data When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Making a Sports Argument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Are Runs More or Less Effective Than Passes?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Averaged 0.416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Running Plays Averaged 0.102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Clearly, They Should Pass Every Time. Any Problems Here?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6842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Which Runner Was More Effective?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Joseph Addai Averaged 0.134 Points Per Run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Dominique Rhode’s Averaged 0.041 Points Per Run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Which Receiver Was More Effective?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Passes to Reggie Wayne Averaged 0.67 Points (140 Passes)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Passes to Marvin Harrison Averaged 0.56 Points (152 Passes)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Where Could These Analyses Be Problematic?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3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Now Check Out the 2010 San Diego Chargers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Online Media 4" title="One of the all-time greatest NFL teams didn't even make the playoffs | Dorktown">
            <a:hlinkClick r:id="" action="ppaction://media"/>
            <a:extLst>
              <a:ext uri="{FF2B5EF4-FFF2-40B4-BE49-F238E27FC236}">
                <a16:creationId xmlns:a16="http://schemas.microsoft.com/office/drawing/2014/main" id="{DC25E345-1E42-4C5A-928A-85223CA9E0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21272" y="2030009"/>
            <a:ext cx="7502766" cy="422030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06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368</Words>
  <Application>Microsoft Office PowerPoint</Application>
  <PresentationFormat>Widescreen</PresentationFormat>
  <Paragraphs>65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Calisto MT</vt:lpstr>
      <vt:lpstr>Selawik Semibold</vt:lpstr>
      <vt:lpstr>Wingdings</vt:lpstr>
      <vt:lpstr>Wingdings 2</vt:lpstr>
      <vt:lpstr>Slate</vt:lpstr>
      <vt:lpstr>Football V</vt:lpstr>
      <vt:lpstr>State and Value Analysis</vt:lpstr>
      <vt:lpstr>State and Value Analysis</vt:lpstr>
      <vt:lpstr>State and Value Analysis</vt:lpstr>
      <vt:lpstr>State and Value Analysis</vt:lpstr>
      <vt:lpstr>State and Value Analysis</vt:lpstr>
      <vt:lpstr>State and Value Analysis</vt:lpstr>
      <vt:lpstr>State and Value Analysis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106</cp:revision>
  <dcterms:created xsi:type="dcterms:W3CDTF">2019-10-09T02:19:47Z</dcterms:created>
  <dcterms:modified xsi:type="dcterms:W3CDTF">2019-10-25T05:59:47Z</dcterms:modified>
</cp:coreProperties>
</file>