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77" r:id="rId4"/>
    <p:sldId id="278" r:id="rId5"/>
    <p:sldId id="279" r:id="rId6"/>
    <p:sldId id="280" r:id="rId7"/>
    <p:sldId id="284" r:id="rId8"/>
    <p:sldId id="257" r:id="rId9"/>
    <p:sldId id="285" r:id="rId10"/>
    <p:sldId id="286" r:id="rId11"/>
    <p:sldId id="287" r:id="rId12"/>
    <p:sldId id="290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086601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Worth Over $5B According to Nevada Gaming Control Board (NGCB)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Senior Data Engineer for Event Dynamic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Ticket Pricing System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Bachelors/Masters Quantitative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Software Development (2 Years) and Python (1 Year)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Scientist for Legends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Consulting for Professional and Collegiate Teams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Design and Supervision of Predictive Models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Bachelors Degree in Quantitative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Programming, Data Mining, Statistical Modeling (5 years)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 and R (&gt;5 years)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$100K - $500K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Analyst for the Philadelphia Eagles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Front Office Applications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Player Development, Game Prep, Resource Allocation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Statistics, Machine Learning, Econometrics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Scientist for Zelus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Help Professional Teams Win Championships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Develop, Validate, and Automate Models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Attend Conferences and Review Research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Bachelors in Quantitative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R/Python/SQL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$80K - $110K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Scientist for the NBA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Referee Decision Making, Rule Changes, and Game Play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Exploratory Analyses of New Data Sources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Presentation and Communication of Statistical Findings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R/Python/Regression/Machine Learning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Software Like Shiny/Tableau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Bachelors in Quantitative Discipline Required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Research Manager for Turnkey Intelligence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Manage Teams of Data Collectors for Consulting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Leadership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R/SAS Experience is a Plus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6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Analytics Data Scientist for Carolina Panthers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Lead Data Science Initiatives and Marketing Strategy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Analytic Projects Using Python/SQL/Visualization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Bachelors Degree and 5 Years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Masters Degree in Statistics or Economics Preferred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Engineer for Disney Streaming Services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Includes ESPN+, MLB.TV, and NHL.TV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Collect, Analyze, and Distribute Data for Transparency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Inventory and Data Cleaning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 (2 to 3 Years)/Spark/Cloud-hosted Databases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0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Analytics Intern for Arizona Coyotes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Assist Analytics Team with Statistical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Upper Level Undergrad or Graduate Student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R/Python/SQL/Tableau/Microsoft Dynamics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Research Analyst for Bleacher Report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Analyze Ad Effectiveness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Mine, Analyze, and Deliver Insights from Campaigns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Quantitative/Qualitative Research Experience (1-2 Years)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R/Tableau/SPSS/SQL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Analytical, Editorial, Communication skills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9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Data Scientist for Awesomo.com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 Performance of Models for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Development of New Fantasy Sports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New Statistics to Predict Performance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Excel and Linear Regressions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$50K-$100K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Senior Manager in Data Science for FanDuel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Coach Team of Data Scientists for Company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Masters/PhD in Quantitative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Learning/Bayesian Statistics/Time Series Methods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Python/SQL/AWS/GitHub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Science Team (5 Years)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04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September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Analytics and Performance Summit in Vienna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RIT Sports Analytics Conference in Rochester, NY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New England Symposium on Statistics in Sports in Cambridge, MA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October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Great Lakes Analytics Conference in Stevens Point, WI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Texas Sports Analytics Conference in Dallas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UConn Sports Analytics Conference in Storrs, CT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Japan Sports Analytics Conference in Tokyo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4F9F7-5205-4FC0-8642-6E1BDFC2171E}"/>
              </a:ext>
            </a:extLst>
          </p:cNvPr>
          <p:cNvSpPr txBox="1"/>
          <p:nvPr/>
        </p:nvSpPr>
        <p:spPr>
          <a:xfrm>
            <a:off x="529389" y="6298525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Compiled by statsheetstuffers.com and sportsanalyticsconferences.com</a:t>
            </a: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547812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</a:t>
            </a:r>
          </a:p>
          <a:p>
            <a:pPr marL="0" indent="0">
              <a:buNone/>
            </a:pPr>
            <a:endParaRPr lang="en-US" sz="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November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Carnegie Mellon Sports Analytics Conference in Pittsburgh, PA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Ottawa Hockey Analytics at Carleton in Ottawa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Midwest Sports Analytics Meeting in </a:t>
            </a:r>
            <a:r>
              <a:rPr lang="en-US" sz="1800" dirty="0" err="1">
                <a:latin typeface="Selawik Semibold" panose="020B0702040204020203" pitchFamily="34" charset="0"/>
              </a:rPr>
              <a:t>Pelle</a:t>
            </a:r>
            <a:r>
              <a:rPr lang="en-US" sz="1800" dirty="0">
                <a:latin typeface="Selawik Semibold" panose="020B0702040204020203" pitchFamily="34" charset="0"/>
              </a:rPr>
              <a:t>, 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United Kingdom Sports Analytics Conference in London</a:t>
            </a:r>
          </a:p>
          <a:p>
            <a:pPr marL="914400" lvl="2" indent="0">
              <a:buNone/>
            </a:pPr>
            <a:endParaRPr lang="en-US" sz="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December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Midwest Sports Biometrics Conference in San </a:t>
            </a:r>
            <a:r>
              <a:rPr lang="en-US" sz="1800" dirty="0" err="1">
                <a:latin typeface="Selawik Semibold" panose="020B0702040204020203" pitchFamily="34" charset="0"/>
              </a:rPr>
              <a:t>Francisco,CA</a:t>
            </a:r>
            <a:endParaRPr lang="en-US" sz="1800" dirty="0">
              <a:latin typeface="Selawik Semibold" panose="020B0702040204020203" pitchFamily="34" charset="0"/>
            </a:endParaRPr>
          </a:p>
          <a:p>
            <a:pPr marL="914400" lvl="2" indent="0">
              <a:buNone/>
            </a:pPr>
            <a:endParaRPr lang="en-US" sz="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March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MIT Sloan Sports Analytics Conference in Boston, MA</a:t>
            </a:r>
          </a:p>
          <a:p>
            <a:endParaRPr lang="en-US" sz="2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2634D-EB60-4C74-B8AF-5B6AAE256C4B}"/>
              </a:ext>
            </a:extLst>
          </p:cNvPr>
          <p:cNvSpPr txBox="1"/>
          <p:nvPr/>
        </p:nvSpPr>
        <p:spPr>
          <a:xfrm>
            <a:off x="529389" y="6298525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Compiled by statsheetstuffers.com and sportsanalyticsconferences.com</a:t>
            </a:r>
          </a:p>
        </p:txBody>
      </p:sp>
    </p:spTree>
    <p:extLst>
      <p:ext uri="{BB962C8B-B14F-4D97-AF65-F5344CB8AC3E}">
        <p14:creationId xmlns:p14="http://schemas.microsoft.com/office/powerpoint/2010/main" val="114503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Always Be Scoring.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Mike Giannetto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Russell Karp (ITProPortal.com)</a:t>
            </a: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Market Worth $600B-$700B (KPMG)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Including All Business Dedicated to Sports $1.3T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Investment in Data Services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1C309-A9F1-4598-A1C3-7A6D2475A5FB}"/>
              </a:ext>
            </a:extLst>
          </p:cNvPr>
          <p:cNvSpPr txBox="1"/>
          <p:nvPr/>
        </p:nvSpPr>
        <p:spPr>
          <a:xfrm>
            <a:off x="1609047" y="5085391"/>
            <a:ext cx="912276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lawik Semibold" panose="020B0702040204020203" pitchFamily="34" charset="0"/>
              </a:rPr>
              <a:t>$125M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8BE5EB-571C-442A-A80C-A71B175A8D08}"/>
              </a:ext>
            </a:extLst>
          </p:cNvPr>
          <p:cNvSpPr/>
          <p:nvPr/>
        </p:nvSpPr>
        <p:spPr>
          <a:xfrm>
            <a:off x="2584600" y="5123446"/>
            <a:ext cx="707571" cy="2932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3362961" y="5008447"/>
            <a:ext cx="1623430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$764.3M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5057181" y="5120499"/>
            <a:ext cx="1223030" cy="2932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340941" y="4889379"/>
            <a:ext cx="1223030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$4B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8D70E-0701-4AD6-9539-2A9C432D9415}"/>
              </a:ext>
            </a:extLst>
          </p:cNvPr>
          <p:cNvSpPr txBox="1"/>
          <p:nvPr/>
        </p:nvSpPr>
        <p:spPr>
          <a:xfrm>
            <a:off x="4289612" y="6288182"/>
            <a:ext cx="49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Projections in 2022 According to MarketWatch.com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609047" y="5862918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2048436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A51B34-7BEA-4BEE-ADB1-9FB9538C80A2}"/>
              </a:ext>
            </a:extLst>
          </p:cNvPr>
          <p:cNvCxnSpPr>
            <a:cxnSpLocks/>
          </p:cNvCxnSpPr>
          <p:nvPr/>
        </p:nvCxnSpPr>
        <p:spPr>
          <a:xfrm>
            <a:off x="4184277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7037350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0E071E-5E67-45AB-9AB3-398752CD4058}"/>
              </a:ext>
            </a:extLst>
          </p:cNvPr>
          <p:cNvSpPr txBox="1"/>
          <p:nvPr/>
        </p:nvSpPr>
        <p:spPr>
          <a:xfrm>
            <a:off x="1720076" y="5916026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3846316" y="5919637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717904" y="5919024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1252</Words>
  <Application>Microsoft Office PowerPoint</Application>
  <PresentationFormat>Widescreen</PresentationFormat>
  <Paragraphs>282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49</cp:revision>
  <dcterms:created xsi:type="dcterms:W3CDTF">2019-08-23T03:13:37Z</dcterms:created>
  <dcterms:modified xsi:type="dcterms:W3CDTF">2019-08-28T02:39:52Z</dcterms:modified>
</cp:coreProperties>
</file>