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95871" autoAdjust="0"/>
  </p:normalViewPr>
  <p:slideViewPr>
    <p:cSldViewPr snapToGrid="0">
      <p:cViewPr>
        <p:scale>
          <a:sx n="80" d="100"/>
          <a:sy n="80" d="100"/>
        </p:scale>
        <p:origin x="1240" y="4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a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9494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This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Next Year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Determining Fair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 Pay in Next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742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149</cp:revision>
  <dcterms:created xsi:type="dcterms:W3CDTF">2019-09-22T23:34:01Z</dcterms:created>
  <dcterms:modified xsi:type="dcterms:W3CDTF">2023-03-06T05:27:15Z</dcterms:modified>
</cp:coreProperties>
</file>