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6" r:id="rId13"/>
    <p:sldId id="296" r:id="rId14"/>
    <p:sldId id="294" r:id="rId15"/>
    <p:sldId id="295" r:id="rId16"/>
    <p:sldId id="29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Corsica 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Analytics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Outsiders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Advanced Football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Fantasy Football Analytics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44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StatsBomb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5 Added Minutes 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manVmetrics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American Soccer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Soccermetrics</a:t>
            </a: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1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4593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Masters Associated with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Adelphi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American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California University of Pennsylvania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Indiana University Purdue University Indianapolis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Marquette University (Hybrid)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University of North Texas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Certificates for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Columbia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Wilmington University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2212041" y="6318087"/>
            <a:ext cx="721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discoverdatasicence.org/related-programs/sports-analytics/</a:t>
            </a: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Unconventional Programs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Sports Management Worldwide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Dr. Lynn </a:t>
            </a:r>
            <a:r>
              <a:rPr lang="en-US" sz="1800" dirty="0" err="1">
                <a:latin typeface="Selawik Semibold" panose="020B0702040204020203" pitchFamily="34" charset="0"/>
              </a:rPr>
              <a:t>Lashbrook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Degrees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Masters of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MBA in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Doctorate in Sports Management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Very Flexible Course Selection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Pay by Course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Udemy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Courses Around $9.99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6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Boise State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Bowling Green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Brown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Chapman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Clemson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George Mason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Harrisburg University of Science and Technology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Icahn School of Medicine at Mount Sinai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Kennesaw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Jersey Institute of Technology (Business)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York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Northcentral University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26233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Tennessee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Buffalo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Colorado – Denver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Maryland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Massachusetts (Business)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Nevada – Reno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Southern California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Vermont (Engineering)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Washington – Seattle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Wisconsin – Madison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Vanderbilt University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Washington University in St. Louis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Yale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366140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Others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Criteria of a Good Paper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Address a Real Problem in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Contain Statistical Novelty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Mainstream Adoption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Technical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Visual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Focus on Less Analyzed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Avoid “Black Box” Approaches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35942-0F7D-4830-8209-69872B5D5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382" y="5249082"/>
            <a:ext cx="4334440" cy="914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421CF9-F67E-43A5-A384-73AD3783B523}"/>
              </a:ext>
            </a:extLst>
          </p:cNvPr>
          <p:cNvSpPr txBox="1"/>
          <p:nvPr/>
        </p:nvSpPr>
        <p:spPr>
          <a:xfrm>
            <a:off x="14249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 from en.Wikipedia.org/wiki/</a:t>
            </a:r>
            <a:r>
              <a:rPr lang="en-US" dirty="0" err="1"/>
              <a:t>Black_box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7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Being a sports fan is about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embracing the accomplishments of others as if they were your own.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Sports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Quantitative Analysis in Sports (JQAS)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Ben </a:t>
            </a:r>
            <a:r>
              <a:rPr lang="en-US" sz="1800" dirty="0" err="1">
                <a:latin typeface="Selawik Semibold" panose="020B0702040204020203" pitchFamily="34" charset="0"/>
              </a:rPr>
              <a:t>Alamar</a:t>
            </a:r>
            <a:r>
              <a:rPr lang="en-US" sz="1800" dirty="0">
                <a:latin typeface="Selawik Semibold" panose="020B0702040204020203" pitchFamily="34" charset="0"/>
              </a:rPr>
              <a:t> (2011-2014)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Acquired by American Statistical Association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Editor: Jim Albert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Acceptance Rate of 10%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Less Consumed with 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More Consumed with Novel Applications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Mark Cuban is Involved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83C08-6B8F-4392-B002-4FBE67A8F41D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154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Operations Research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44A4B-422D-450A-B845-85494E6F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95" y="2620237"/>
            <a:ext cx="7329299" cy="23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Statistics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E8915-BB32-4D47-9D4B-6AB76706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1" y="2634472"/>
            <a:ext cx="7329299" cy="27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Special Journal Issues on Sports Analytics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Statistical Analysis and Data Mining: The ASA Data Science Journal </a:t>
            </a:r>
            <a:r>
              <a:rPr lang="en-US" sz="2200" dirty="0">
                <a:latin typeface="Selawik Semibold" panose="020B0702040204020203" pitchFamily="34" charset="0"/>
              </a:rPr>
              <a:t>– Volume 9, Issue 5, 2016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Data Mining and Knowledge Discovery</a:t>
            </a:r>
            <a:r>
              <a:rPr lang="en-US" sz="2200" dirty="0">
                <a:latin typeface="Selawik Semibold" panose="020B0702040204020203" pitchFamily="34" charset="0"/>
              </a:rPr>
              <a:t> – Volume 31, Issue 6, 2017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Electronic Journal of Applied Statistical Analysis – </a:t>
            </a:r>
            <a:r>
              <a:rPr lang="en-US" sz="2200" dirty="0">
                <a:latin typeface="Selawik Semibold" panose="020B0702040204020203" pitchFamily="34" charset="0"/>
              </a:rPr>
              <a:t>Volume 10, Issue 3, 2017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Machine Learning</a:t>
            </a:r>
            <a:r>
              <a:rPr lang="en-US" sz="2200" dirty="0">
                <a:latin typeface="Selawik Semibold" panose="020B0702040204020203" pitchFamily="34" charset="0"/>
              </a:rPr>
              <a:t> – 2018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International Journal of Forecasting - </a:t>
            </a:r>
            <a:r>
              <a:rPr lang="en-US" sz="2200" dirty="0">
                <a:latin typeface="Selawik Semibold" panose="020B0702040204020203" pitchFamily="34" charset="0"/>
              </a:rPr>
              <a:t>2018</a:t>
            </a:r>
            <a:endParaRPr lang="en-US" sz="22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09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on Sports Science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 and Medicine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Sciences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European Journal of Sport Science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Human Sport and Exercise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979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Miscellaneous Academic Journals on Sports</a:t>
            </a: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Other Journals Exist for Sports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Tied to Operations Research or Statistics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Sports Engineering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and Society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Business and Management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Performance Analysis in Sport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Sport Science and Coaching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 Computer Science in Sport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963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711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lvl="1"/>
            <a:endParaRPr lang="en-US" sz="1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General (Top 10 Using Search and Social Metrics)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Action Network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Agile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Harvard College Sports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iSports</a:t>
            </a:r>
            <a:r>
              <a:rPr lang="en-US" sz="1800" dirty="0">
                <a:latin typeface="Selawik Semibold" panose="020B0702040204020203" pitchFamily="34" charset="0"/>
              </a:rPr>
              <a:t>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Team Sports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 Sheet Stuffer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Pro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MIT Sloan Experts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Five Thirty Eight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Spiideo</a:t>
            </a: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3884373" y="6318087"/>
            <a:ext cx="553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blog.feedspot.com/</a:t>
            </a:r>
            <a:r>
              <a:rPr lang="en-US" dirty="0" err="1"/>
              <a:t>sports_analytics_blogs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8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Hoops Hype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82games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Squared 2020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NBA Stuffer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Sandlot Stats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Beyond the Box Score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With 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8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768</Words>
  <Application>Microsoft Office PowerPoint</Application>
  <PresentationFormat>Widescreen</PresentationFormat>
  <Paragraphs>195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Selawik Semibold</vt:lpstr>
      <vt:lpstr>Office Theme</vt:lpstr>
      <vt:lpstr>Sports Analytics IV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Getting Educated</vt:lpstr>
      <vt:lpstr>Getting Educated</vt:lpstr>
      <vt:lpstr>Getting Educated</vt:lpstr>
      <vt:lpstr>Getting Educated</vt:lpstr>
      <vt:lpstr>Educating Others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67</cp:revision>
  <dcterms:created xsi:type="dcterms:W3CDTF">2019-08-23T03:13:37Z</dcterms:created>
  <dcterms:modified xsi:type="dcterms:W3CDTF">2021-01-27T02:41:51Z</dcterms:modified>
</cp:coreProperties>
</file>