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761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40</cp:revision>
  <dcterms:created xsi:type="dcterms:W3CDTF">2019-09-22T23:34:01Z</dcterms:created>
  <dcterms:modified xsi:type="dcterms:W3CDTF">2021-11-02T13:05:16Z</dcterms:modified>
</cp:coreProperties>
</file>