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165" autoAdjust="0"/>
  </p:normalViewPr>
  <p:slideViewPr>
    <p:cSldViewPr snapToGrid="0">
      <p:cViewPr varScale="1">
        <p:scale>
          <a:sx n="91" d="100"/>
          <a:sy n="91" d="100"/>
        </p:scale>
        <p:origin x="7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6084581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228041" y="5990866"/>
            <a:ext cx="9563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Had Highest WINVAL of 19 in 2006-2007 Season = He Would Improve His Team by 19 Points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Offense WINVAL of 7 and Defense WINVAL of -12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Further Evaluation of Kevin Garnett’s Greatness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Look at Kevin Garnett’s Impact  on Team’s +/- When He is On the Court and On the Bench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In is Positive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Out is Negative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Shows Points Better than 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Average Team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E84F9B-9F7A-4461-A15E-5044EDE84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39" y="2639350"/>
            <a:ext cx="4411188" cy="393048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91304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Similar to SAGWIN Points From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I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I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Kevin Garnett (Impact = 42) with 4 Average Dudes Would Beat 5 Average Dudes 50%+42%=92%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C2B-0032-4D1B-8EB6-7CD5A4A6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75" y="4126918"/>
            <a:ext cx="4674502" cy="104674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978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Net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1-9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Compete Against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10-18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1101</Words>
  <Application>Microsoft Office PowerPoint</Application>
  <PresentationFormat>Widescreen</PresentationFormat>
  <Paragraphs>221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80</cp:revision>
  <dcterms:created xsi:type="dcterms:W3CDTF">2019-09-22T23:34:01Z</dcterms:created>
  <dcterms:modified xsi:type="dcterms:W3CDTF">2020-09-23T19:56:45Z</dcterms:modified>
</cp:coreProperties>
</file>