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16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 -13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9930996" y="319838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993099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9930996" y="5513203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18995" y="2789797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9835261" y="3801629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9835261" y="4456954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9822382" y="2791412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1768C-C514-43F6-A6B5-3D1F3715B67E}"/>
              </a:ext>
            </a:extLst>
          </p:cNvPr>
          <p:cNvSpPr/>
          <p:nvPr/>
        </p:nvSpPr>
        <p:spPr>
          <a:xfrm>
            <a:off x="2318994" y="2481885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7479-8B05-48A9-BB5C-AD46EA45A55E}"/>
              </a:ext>
            </a:extLst>
          </p:cNvPr>
          <p:cNvSpPr/>
          <p:nvPr/>
        </p:nvSpPr>
        <p:spPr>
          <a:xfrm>
            <a:off x="9822382" y="2483500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2A={SC,KT,AI,KD,DG} Played 225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4.69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125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+2.67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 Lineup has Adjusted +/- of 26.67+2.67=+29.67 Points Better Than Average Lineup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4.69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=+26.67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(2016-2017)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With Bazemore: Adjusted +/-  of -2.4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With Tim Hardaway Jr.: Adjusted +/-  of 28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426 Minutes or 8.875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126 Minutes or 2.625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2 Significantly Better than Lineup 1?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13FD5-224F-44DA-924D-0207CDAF34BC}"/>
              </a:ext>
            </a:extLst>
          </p:cNvPr>
          <p:cNvCxnSpPr>
            <a:cxnSpLocks/>
          </p:cNvCxnSpPr>
          <p:nvPr/>
        </p:nvCxnSpPr>
        <p:spPr>
          <a:xfrm>
            <a:off x="4577442" y="5797689"/>
            <a:ext cx="0" cy="421018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/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8.875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2.625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/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−30.4,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=8.43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0AC862-D758-C01E-1FA1-1E29982CF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556" y="3502164"/>
            <a:ext cx="6191250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/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5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+/- Rating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(2016-2017):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00BB89-2F6E-8C3B-6C2F-AF3E2006C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757" y="4243080"/>
            <a:ext cx="7723490" cy="2466906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2633807" y="5330186"/>
            <a:ext cx="6226502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2616557" y="5841635"/>
            <a:ext cx="6243752" cy="29344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730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118</cp:revision>
  <dcterms:created xsi:type="dcterms:W3CDTF">2019-09-22T23:34:01Z</dcterms:created>
  <dcterms:modified xsi:type="dcterms:W3CDTF">2023-03-08T16:45:07Z</dcterms:modified>
</cp:coreProperties>
</file>