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4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09" r:id="rId11"/>
    <p:sldId id="317" r:id="rId12"/>
    <p:sldId id="311" r:id="rId13"/>
    <p:sldId id="315" r:id="rId14"/>
    <p:sldId id="316" r:id="rId15"/>
    <p:sldId id="312" r:id="rId16"/>
    <p:sldId id="313" r:id="rId17"/>
    <p:sldId id="314" r:id="rId18"/>
    <p:sldId id="323" r:id="rId19"/>
    <p:sldId id="324" r:id="rId20"/>
    <p:sldId id="325" r:id="rId21"/>
    <p:sldId id="32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196"/>
    <a:srgbClr val="9B2D1F"/>
    <a:srgbClr val="B23615"/>
    <a:srgbClr val="BDB5B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151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</a:t>
            </a:r>
            <a:r>
              <a:rPr lang="en-US" sz="240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STOR 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538</a:t>
            </a:r>
            <a:endParaRPr lang="en-US" sz="24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=0.25×260+0.75×100=−10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0EFE7B-2BDE-4E2A-920F-FFEC221EA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255" y="4297729"/>
            <a:ext cx="5514686" cy="2312165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Tom Brady Throws Touchdown to Gronkowski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Tom Brady Throw 3 Touchdowns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1.22/1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$122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$300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2)=45%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−10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16" y="3065871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=0.4984×100+0.0298×0+0.4802×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=−$12.58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𝐿𝑜𝑠𝑒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)=0.279×0.279+0.279×0.721+0.721×.279=0.4802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Steven Levitt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Famous for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Freakonomics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Showed Bookmakers Can Get a Profit Exceeding 4.5%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People Believe Bookmakers Try to Set “Prices” So Half on Both Sides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NFL Data Shows Contradiction to This Notion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½ of Games Have Uneven Split of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Specifically Seen in Games Where Home Team is Underdog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Wagers on Visiting Team In These Cases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Set Unfair Spreads to Exploit Systematic Biases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are Gambling With Gamblers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257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Implications on Gamblers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That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Conclusion: Favorites Are Not Good Bets (&lt;50%)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UNC is 10 Points Better Than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Know Most People Will Bet on UNC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Line: UNC -12/ Duke +12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Trap People Who Have Definite Biases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7215B4-BBB8-4FBD-BD60-4C05909A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8631"/>
              </p:ext>
            </p:extLst>
          </p:nvPr>
        </p:nvGraphicFramePr>
        <p:xfrm>
          <a:off x="3270465" y="2365872"/>
          <a:ext cx="47608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63">
                  <a:extLst>
                    <a:ext uri="{9D8B030D-6E8A-4147-A177-3AD203B41FA5}">
                      <a16:colId xmlns:a16="http://schemas.microsoft.com/office/drawing/2014/main" val="1717425812"/>
                    </a:ext>
                  </a:extLst>
                </a:gridCol>
                <a:gridCol w="1751682">
                  <a:extLst>
                    <a:ext uri="{9D8B030D-6E8A-4147-A177-3AD203B41FA5}">
                      <a16:colId xmlns:a16="http://schemas.microsoft.com/office/drawing/2014/main" val="3120191689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6930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BDB19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Underdog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Favorite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57.7%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49.1%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50.4%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2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Wins = 50.55%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Loses = 49.45%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 Per $10 Bet (10/11 Odds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Bets Were Evenly Split on Both Sides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Bettor Should Bet on All Home Underdogs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Independent of Size of Spread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Consistent Over Time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/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×0.4945+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×0.5055=0.6156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/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×0.50=0.50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2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838347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Work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Flepp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Nuesch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and Franck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Analyzed This For Over/Under Bet in Soccer Matches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Focused on the Over of 2.5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Goals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Fans Are Biased to Bet on Over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80% of Money Waged on the Over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Number of Goals Between 2.4 and 2.6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Discovered that Bettors Don’t Attempt to Modify the Over/Under Bet to Take Advantage of Bettors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Do You Think This is the Case?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76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4079826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cure for a gambling addiction is losing all your money.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\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Winning to Probability of Losing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22435" y="475473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35" y="4754738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04693" y="5522771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3" y="5522771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Bookmaker’s Mean Profit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We Bet $11 on Bet With Odds 10/11 and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Bo Bets $11 on Same and Loses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Gets $22 and Pays $21 to Us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=4.5%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2007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-450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+325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$450 on Spurs and Get $100 if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$325 If Cavs Win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76%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+(325)×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1527</Words>
  <Application>Microsoft Office PowerPoint</Application>
  <PresentationFormat>Widescreen</PresentationFormat>
  <Paragraphs>311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Freakonomics for bookies</vt:lpstr>
      <vt:lpstr>Freakonomics for bookies</vt:lpstr>
      <vt:lpstr>Freakonomics for bookies</vt:lpstr>
      <vt:lpstr>Freakonomics for bookies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Giacomazzo, Mario</cp:lastModifiedBy>
  <cp:revision>62</cp:revision>
  <dcterms:created xsi:type="dcterms:W3CDTF">2019-11-01T03:45:16Z</dcterms:created>
  <dcterms:modified xsi:type="dcterms:W3CDTF">2021-04-19T06:41:33Z</dcterms:modified>
</cp:coreProperties>
</file>