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12" d="100"/>
          <a:sy n="112" d="100"/>
        </p:scale>
        <p:origin x="6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Expected Yards Gained Has Improved Overall </a:t>
                </a:r>
                <a:r>
                  <a:rPr lang="en-US" sz="180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from 0 Yards to 1 Yard</a:t>
                </a: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Passing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</a:t>
                </a:r>
                <a:r>
                  <a:rPr lang="en-US" sz="200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Offense </a:t>
                </a: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808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145</cp:revision>
  <dcterms:created xsi:type="dcterms:W3CDTF">2019-10-09T02:19:47Z</dcterms:created>
  <dcterms:modified xsi:type="dcterms:W3CDTF">2025-04-21T12:52:03Z</dcterms:modified>
</cp:coreProperties>
</file>