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332" r:id="rId3"/>
    <p:sldId id="339" r:id="rId4"/>
    <p:sldId id="340" r:id="rId5"/>
    <p:sldId id="341" r:id="rId6"/>
    <p:sldId id="333" r:id="rId7"/>
    <p:sldId id="334" r:id="rId8"/>
    <p:sldId id="335" r:id="rId9"/>
    <p:sldId id="336" r:id="rId10"/>
    <p:sldId id="337" r:id="rId11"/>
    <p:sldId id="338" r:id="rId12"/>
    <p:sldId id="342" r:id="rId13"/>
    <p:sldId id="343" r:id="rId14"/>
    <p:sldId id="344" r:id="rId15"/>
    <p:sldId id="345" r:id="rId16"/>
    <p:sldId id="31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4991" autoAdjust="0"/>
  </p:normalViewPr>
  <p:slideViewPr>
    <p:cSldViewPr snapToGrid="0">
      <p:cViewPr varScale="1">
        <p:scale>
          <a:sx n="58" d="100"/>
          <a:sy n="58" d="100"/>
        </p:scale>
        <p:origin x="44" y="3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PRBFT1DAng?feature=oembed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Albert Pujols Measured by Runs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B5EBC-1403-4369-A978-07758612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7491" y="4370190"/>
            <a:ext cx="2968128" cy="2350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4DE4E-5E9D-4312-846E-D12AC2ED3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336" y="1995933"/>
            <a:ext cx="2740774" cy="2344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532B6-1A0B-4DD1-B46D-09C43A70B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2698" y="4376070"/>
            <a:ext cx="2749393" cy="2344310"/>
          </a:xfrm>
          <a:prstGeom prst="rect">
            <a:avLst/>
          </a:prstGeom>
        </p:spPr>
      </p:pic>
      <p:sp>
        <p:nvSpPr>
          <p:cNvPr id="7" name="Arrow: Bent 6">
            <a:extLst>
              <a:ext uri="{FF2B5EF4-FFF2-40B4-BE49-F238E27FC236}">
                <a16:creationId xmlns:a16="http://schemas.microsoft.com/office/drawing/2014/main" id="{5F240EE3-7CF6-4ABA-99FB-951DDE869C03}"/>
              </a:ext>
            </a:extLst>
          </p:cNvPr>
          <p:cNvSpPr/>
          <p:nvPr/>
        </p:nvSpPr>
        <p:spPr>
          <a:xfrm rot="5400000">
            <a:off x="9009221" y="3350268"/>
            <a:ext cx="997527" cy="9144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E4BCCEF3-3C20-4F0A-A84D-A3031C0E2EA4}"/>
              </a:ext>
            </a:extLst>
          </p:cNvPr>
          <p:cNvSpPr/>
          <p:nvPr/>
        </p:nvSpPr>
        <p:spPr>
          <a:xfrm rot="16200000" flipH="1">
            <a:off x="5174781" y="3299474"/>
            <a:ext cx="997527" cy="914400"/>
          </a:xfrm>
          <a:prstGeom prst="ben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23025-1981-4430-AD71-DD09DECC4818}"/>
              </a:ext>
            </a:extLst>
          </p:cNvPr>
          <p:cNvSpPr txBox="1"/>
          <p:nvPr/>
        </p:nvSpPr>
        <p:spPr>
          <a:xfrm>
            <a:off x="6405965" y="4340243"/>
            <a:ext cx="234992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Pujols Alone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C2E4C-4981-4207-AAF1-EA0D2855EB73}"/>
              </a:ext>
            </a:extLst>
          </p:cNvPr>
          <p:cNvSpPr txBox="1"/>
          <p:nvPr/>
        </p:nvSpPr>
        <p:spPr>
          <a:xfrm>
            <a:off x="3011737" y="3321175"/>
            <a:ext cx="1629972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Team Without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851A7-A00D-4D98-A47B-A41EA77ADB44}"/>
              </a:ext>
            </a:extLst>
          </p:cNvPr>
          <p:cNvSpPr txBox="1"/>
          <p:nvPr/>
        </p:nvSpPr>
        <p:spPr>
          <a:xfrm>
            <a:off x="10292119" y="3321175"/>
            <a:ext cx="1629972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Team</a:t>
            </a:r>
          </a:p>
          <a:p>
            <a:pPr algn="ctr"/>
            <a:r>
              <a:rPr lang="en-US" sz="3200" b="0">
                <a:solidFill>
                  <a:schemeClr val="bg1"/>
                </a:solidFill>
              </a:rPr>
              <a:t>With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3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Pitcher Ricky Vaughn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Gets Single and 1 Batter Scores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is Charged with 1 Earned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Hits Ball to Outfielder Who Drops the Ball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This Unearned Run is Not Charged to Ricky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ERA = Earned Run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Ricky Gives Up 22 Earned Runs in 72 innings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/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/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Errors (Subjective)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Relief Pitcher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Fielding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Different Pitchers Evaluated Differently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Starting Pitchers =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Relief Pitchers = Saves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Past ERA to Predict Future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Predict Future ERA?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Weak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Low Linear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Based on Pitchers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with More than 10 Innings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5AE50A-8C43-4F4E-A46B-E6374FFE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214" y="3917264"/>
            <a:ext cx="3862560" cy="280035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419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8509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Forecast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Absolute Deviation (MAD)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ERA Model, MAD = 0.68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Additional Measures of Pitcher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Analysis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Voros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McCracken (2001)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Balls in Play That Result in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Do Not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 Independent Pitching Stats (DIPS)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K, BB, HBP, and HR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Independent of Teams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Current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Forecast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/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𝑴𝑨𝑫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95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8509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Forecast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Absolute Deviation (MAD)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ERA Model, MAD = 0.68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Additional Measures of Pitcher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Analysis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Voros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McCracken (2001)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Balls in Play That Result in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Do Not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 Independent Pitching Stats (DIPS)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K, BB, HBP, and HR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Independent of Teams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Current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Forecast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/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𝑴𝑨𝑫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8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88534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Component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DIPS Involved in Formula for DICE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Correlation is 0.44 Compared to 0.34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MAD is 0.51 Compared to 0.68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Conclusion: Previous DICE is a Better Predictor of ERA than Previous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Holy Grail of Mathletics = Forecasting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 Pitched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Time (Years)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/>
              <p:nvPr/>
            </p:nvSpPr>
            <p:spPr>
              <a:xfrm>
                <a:off x="2850268" y="2133780"/>
                <a:ext cx="7214761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133780"/>
                <a:ext cx="7214761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E78133-4E7B-485C-834C-EFF76137BCE7}"/>
                  </a:ext>
                </a:extLst>
              </p:cNvPr>
              <p:cNvSpPr txBox="1"/>
              <p:nvPr/>
            </p:nvSpPr>
            <p:spPr>
              <a:xfrm>
                <a:off x="2290363" y="3509898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E78133-4E7B-485C-834C-EFF76137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63" y="3509898"/>
                <a:ext cx="7214761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86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10 Worst Celebrity MLB First Pitches!">
            <a:hlinkClick r:id="" action="ppaction://media"/>
            <a:extLst>
              <a:ext uri="{FF2B5EF4-FFF2-40B4-BE49-F238E27FC236}">
                <a16:creationId xmlns:a16="http://schemas.microsoft.com/office/drawing/2014/main" id="{0D2B18F4-B997-47F8-9C29-E1678C89B4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37982" cy="50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Politicians are like batters.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best do their job 1/3 of the time.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Evaluation of Hitter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Based on Team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Player Information for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Player Hits HR 50% of Time = 54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Definition of Monte Carlo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Developing a Computer Model to Repeatedly Play Out an Uncertain Situation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Across All Industries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by Polish Physicist Stanislaw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Ulam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Simple Simulation Shows Previously Discussed Player = 27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Theoretical Player Either Hits a Home Run or Gets an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C966E-E944-468A-9193-C25F3131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913" y="2343123"/>
            <a:ext cx="5548488" cy="43419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15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50%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91035-D88C-4EA2-8CC3-3C3EBB928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10" y="2528928"/>
            <a:ext cx="3432529" cy="59248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5272A-A241-4D4B-8675-4618F0164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827" y="3824561"/>
            <a:ext cx="3411896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B4166-7106-403C-9AD2-63294EC81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630" y="2461925"/>
            <a:ext cx="1540977" cy="18577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7603D-A915-4CD8-830B-31FB8AB04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27" y="3824560"/>
            <a:ext cx="3421973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31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75%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DD36F7-6DDC-466D-B020-1C80D636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194" y="2566173"/>
            <a:ext cx="3432529" cy="60869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F3CCE-8DF2-4010-A273-870CDC3D3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94" y="4738835"/>
            <a:ext cx="1568919" cy="200583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4A586D-7F3D-48CE-B6FB-80FF0964E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194" y="3341696"/>
            <a:ext cx="5760608" cy="123030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DC4E8F-2DFC-418D-A2F6-C95E28942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333" y="4757915"/>
            <a:ext cx="3986462" cy="19867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90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27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Plate Appearances 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Long List of Assumptions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Errors Advance All Base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Single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Single Advances All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Double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Double Scores a Runner from First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Assign Probabilities According to Relative Frequencies of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Program for Simulation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484A83-7D96-491B-AD1F-A2D6A1EB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358" y="2012264"/>
            <a:ext cx="2631417" cy="43164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ED68AF-6146-46D7-8B16-FD7B64C9B088}"/>
              </a:ext>
            </a:extLst>
          </p:cNvPr>
          <p:cNvCxnSpPr>
            <a:cxnSpLocks/>
          </p:cNvCxnSpPr>
          <p:nvPr/>
        </p:nvCxnSpPr>
        <p:spPr>
          <a:xfrm>
            <a:off x="8087096" y="2142526"/>
            <a:ext cx="11901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2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Ichiro 2004 Statistics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88B5E-A7EC-44CA-A0EB-CFCE90A1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628" y="2304154"/>
            <a:ext cx="6891081" cy="4463726"/>
          </a:xfrm>
          <a:prstGeom prst="rect">
            <a:avLst/>
          </a:prstGeom>
          <a:ln w="38100">
            <a:solidFill>
              <a:srgbClr val="395583"/>
            </a:solidFill>
          </a:ln>
        </p:spPr>
      </p:pic>
    </p:spTree>
    <p:extLst>
      <p:ext uri="{BB962C8B-B14F-4D97-AF65-F5344CB8AC3E}">
        <p14:creationId xmlns:p14="http://schemas.microsoft.com/office/powerpoint/2010/main" val="304991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Simulating Runs from Team Full of </a:t>
                </a:r>
                <a:r>
                  <a:rPr lang="en-US" sz="24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Ichiros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Probabilities of Special Cases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30% of Singles are Long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50% of Singles are Medium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20% of Singles are Short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53.8% of Outs in Play are Ground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15.3% of Outs in Play are Infield Flies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30.9% of Outs in Play are Fly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Etc.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Result of Simulation = Within 1% of True Actual Runs Per Game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Specific to Ichiro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Number &lt; 0.295 = Single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0.295 &lt; Random Number &lt; (0.295+0.487) = Out (In-Play)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Goal of Simulation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Estimate # of Runs for Thousands of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Across All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26.72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≈9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to estimate RC/G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blipFill>
                <a:blip r:embed="rId4"/>
                <a:stretch>
                  <a:fillRect l="-930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3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Under Simulation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F43DC29C-AECF-4E3D-8287-38F389FB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12932"/>
              </p:ext>
            </p:extLst>
          </p:nvPr>
        </p:nvGraphicFramePr>
        <p:xfrm>
          <a:off x="3587854" y="2143858"/>
          <a:ext cx="5395299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516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1940069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1940069">
                  <a:extLst>
                    <a:ext uri="{9D8B030D-6E8A-4147-A177-3AD203B41FA5}">
                      <a16:colId xmlns:a16="http://schemas.microsoft.com/office/drawing/2014/main" val="11504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RC/G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Nomar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2004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E147101-A491-49A3-B0FB-45262C3F937C}"/>
              </a:ext>
            </a:extLst>
          </p:cNvPr>
          <p:cNvSpPr/>
          <p:nvPr/>
        </p:nvSpPr>
        <p:spPr>
          <a:xfrm>
            <a:off x="7424261" y="3680171"/>
            <a:ext cx="1175657" cy="6056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EFC9B-26AB-4DB3-A4B4-5385B0FB0879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8012090" y="4285812"/>
            <a:ext cx="0" cy="105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BBACC5-EB37-46B7-BB84-EF500ABB1EAA}"/>
              </a:ext>
            </a:extLst>
          </p:cNvPr>
          <p:cNvSpPr txBox="1"/>
          <p:nvPr/>
        </p:nvSpPr>
        <p:spPr>
          <a:xfrm>
            <a:off x="3587854" y="5387631"/>
            <a:ext cx="7114033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Problem: Unusual # of Intentional Walks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Eliminating Intentional Walks: 15.98 RC/G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3091</TotalTime>
  <Words>918</Words>
  <Application>Microsoft Office PowerPoint</Application>
  <PresentationFormat>Widescreen</PresentationFormat>
  <Paragraphs>198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Selawik Semibold</vt:lpstr>
      <vt:lpstr>Office Theme</vt:lpstr>
      <vt:lpstr>Baseball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109</cp:revision>
  <dcterms:created xsi:type="dcterms:W3CDTF">2019-09-02T18:29:52Z</dcterms:created>
  <dcterms:modified xsi:type="dcterms:W3CDTF">2021-09-08T01:05:17Z</dcterms:modified>
</cp:coreProperties>
</file>