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79" r:id="rId6"/>
    <p:sldId id="280" r:id="rId7"/>
    <p:sldId id="284" r:id="rId8"/>
    <p:sldId id="257" r:id="rId9"/>
    <p:sldId id="285" r:id="rId10"/>
    <p:sldId id="286" r:id="rId11"/>
    <p:sldId id="287" r:id="rId12"/>
    <p:sldId id="290" r:id="rId13"/>
    <p:sldId id="291" r:id="rId14"/>
    <p:sldId id="289" r:id="rId15"/>
    <p:sldId id="292" r:id="rId16"/>
    <p:sldId id="298" r:id="rId17"/>
    <p:sldId id="299" r:id="rId18"/>
    <p:sldId id="296" r:id="rId19"/>
    <p:sldId id="29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086601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Worth Over $5B According to Nevada Gaming Control Board (NGCB)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37904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Sports Researcher for SIG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Build Statistical Forecasting Models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Implement Models and Simulate Outcomes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Demonstrated Experience with Sports Analytics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C++, </a:t>
            </a:r>
            <a:r>
              <a:rPr lang="en-US" sz="1800" dirty="0" err="1">
                <a:latin typeface="Selawik Semibold" panose="020B0702040204020203" pitchFamily="34" charset="0"/>
              </a:rPr>
              <a:t>Matlab</a:t>
            </a:r>
            <a:r>
              <a:rPr lang="en-US" sz="1800" dirty="0">
                <a:latin typeface="Selawik Semibold" panose="020B0702040204020203" pitchFamily="34" charset="0"/>
              </a:rPr>
              <a:t> and/or 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PhD Preferred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 for the Cleveland Indians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Mission is to win a World Series (LOL)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Design New Strategies, Tools, and Tactics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Understand Statistics and Experience with Regression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Tableau, SQL, and 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6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Part-time Faculty for Syracuse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Introductory Sports Science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Master’s with 10+ Years Industry Experience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Strategy Analyst for </a:t>
            </a:r>
            <a:r>
              <a:rPr lang="en-US" sz="2000" dirty="0" err="1">
                <a:latin typeface="Selawik Semibold" panose="020B0702040204020203" pitchFamily="34" charset="0"/>
              </a:rPr>
              <a:t>Skillz</a:t>
            </a:r>
            <a:r>
              <a:rPr lang="en-US" sz="2000" dirty="0">
                <a:latin typeface="Selawik Semibold" panose="020B0702040204020203" pitchFamily="34" charset="0"/>
              </a:rPr>
              <a:t> Inc.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Accelerate the Convergence of Sports, Video Games, &amp;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Run A/B Experiments to Optimize the User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Lead Analytics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Honesty in Developing and Sharing Insights from User Data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Experience Using Data Visualization Platforms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Statistical Analyst for CBS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Synthesize Sports Data and Statistics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Understand How Stats are Used to Make Predictions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Season Long and Daily Fantasy Sports Player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Knowledge of Sports Betting and Handicapping Stats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Revenue and Forecasting Associate for FanDuel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Forecast Daily Revenue and Historical Trends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 Live Contest Performance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Create Dashboards and Reports for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Regression, Cohort Analysis, Clustering, A/B Testing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Experience with SQL, Excel, R, and/or Python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Ticket Trader and Analyst for </a:t>
            </a:r>
            <a:r>
              <a:rPr lang="en-US" sz="2000" dirty="0" err="1">
                <a:latin typeface="Selawik Semibold" panose="020B0702040204020203" pitchFamily="34" charset="0"/>
              </a:rPr>
              <a:t>SeatSnob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Use Analytics Platform to Identify Buying Opportunities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 and Refine Quantitative Tools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Bachelor’s with Strong Numerical/Quantitative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Strong in Excel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Knowledge of R/Python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Valuation &amp; Analytics Intern at IPG360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Build Content Database for Quarterly Insights Report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Market and Industry Research Assistance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3.0 GPA and Strong Software Skills (Microsoft Office)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34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Associate Data Scientist for </a:t>
            </a:r>
            <a:r>
              <a:rPr lang="en-US" sz="2000" dirty="0" err="1">
                <a:latin typeface="Selawik Semibold" panose="020B0702040204020203" pitchFamily="34" charset="0"/>
              </a:rPr>
              <a:t>Tokio</a:t>
            </a:r>
            <a:r>
              <a:rPr lang="en-US" sz="2000" dirty="0">
                <a:latin typeface="Selawik Semibold" panose="020B0702040204020203" pitchFamily="34" charset="0"/>
              </a:rPr>
              <a:t> Marine HCC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Provide Specialized Insurance Products for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Disciplines: Business, Math, and IT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Tied to Actuarial Topics and Ideas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R, SQL, JSON, XML, C#, Excel, and VBA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Technologies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Bachelor’s Degree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0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September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Analytics and Performance Summit in Vienna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RIT Sports Analytics Conference in Rochester, NY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New England Symposium on Statistics in Sports in Cambridge, MA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October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Great Lakes Analytics Conference in Stevens Point, WI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Texas Sports Analytics Conference in Dallas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UConn Sports Analytics Conference in Storrs, CT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Japan Sports Analytics Conference in Tokyo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4F9F7-5205-4FC0-8642-6E1BDFC2171E}"/>
              </a:ext>
            </a:extLst>
          </p:cNvPr>
          <p:cNvSpPr txBox="1"/>
          <p:nvPr/>
        </p:nvSpPr>
        <p:spPr>
          <a:xfrm>
            <a:off x="529389" y="6298525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Compiled by statsheetstuffers.com and sportsanalyticsconferences.com</a:t>
            </a: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547812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</a:t>
            </a:r>
          </a:p>
          <a:p>
            <a:pPr marL="0" indent="0">
              <a:buNone/>
            </a:pPr>
            <a:endParaRPr lang="en-US" sz="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November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Carnegie Mellon Sports Analytics Conference in Pittsburgh, PA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Ottawa Hockey Analytics at Carleton in Ottawa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Midwest Sports Analytics Meeting in </a:t>
            </a:r>
            <a:r>
              <a:rPr lang="en-US" sz="1800" dirty="0" err="1">
                <a:latin typeface="Selawik Semibold" panose="020B0702040204020203" pitchFamily="34" charset="0"/>
              </a:rPr>
              <a:t>Pelle</a:t>
            </a:r>
            <a:r>
              <a:rPr lang="en-US" sz="1800" dirty="0">
                <a:latin typeface="Selawik Semibold" panose="020B0702040204020203" pitchFamily="34" charset="0"/>
              </a:rPr>
              <a:t>, 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United Kingdom Sports Analytics Conference in London</a:t>
            </a:r>
          </a:p>
          <a:p>
            <a:pPr marL="914400" lvl="2" indent="0">
              <a:buNone/>
            </a:pPr>
            <a:endParaRPr lang="en-US" sz="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December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Midwest Sports Biometrics Conference in San </a:t>
            </a:r>
            <a:r>
              <a:rPr lang="en-US" sz="1800" dirty="0" err="1">
                <a:latin typeface="Selawik Semibold" panose="020B0702040204020203" pitchFamily="34" charset="0"/>
              </a:rPr>
              <a:t>Francisco,CA</a:t>
            </a:r>
            <a:endParaRPr lang="en-US" sz="1800" dirty="0">
              <a:latin typeface="Selawik Semibold" panose="020B0702040204020203" pitchFamily="34" charset="0"/>
            </a:endParaRPr>
          </a:p>
          <a:p>
            <a:pPr marL="914400" lvl="2" indent="0">
              <a:buNone/>
            </a:pPr>
            <a:endParaRPr lang="en-US" sz="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March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MIT Sloan Sports Analytics Conference in Boston, MA</a:t>
            </a:r>
          </a:p>
          <a:p>
            <a:endParaRPr lang="en-US" sz="2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2634D-EB60-4C74-B8AF-5B6AAE256C4B}"/>
              </a:ext>
            </a:extLst>
          </p:cNvPr>
          <p:cNvSpPr txBox="1"/>
          <p:nvPr/>
        </p:nvSpPr>
        <p:spPr>
          <a:xfrm>
            <a:off x="529389" y="6298525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Compiled by statsheetstuffers.com and sportsanalyticsconferences.com</a:t>
            </a:r>
          </a:p>
        </p:txBody>
      </p:sp>
    </p:spTree>
    <p:extLst>
      <p:ext uri="{BB962C8B-B14F-4D97-AF65-F5344CB8AC3E}">
        <p14:creationId xmlns:p14="http://schemas.microsoft.com/office/powerpoint/2010/main" val="114503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0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Russell Karp (ITProPortal.com)</a:t>
            </a: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Market Worth $600B-$700B (KPMG)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Including All Business Dedicated to Sports $1.3T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Investment in Data Services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1C309-A9F1-4598-A1C3-7A6D2475A5FB}"/>
              </a:ext>
            </a:extLst>
          </p:cNvPr>
          <p:cNvSpPr txBox="1"/>
          <p:nvPr/>
        </p:nvSpPr>
        <p:spPr>
          <a:xfrm>
            <a:off x="1609047" y="5085391"/>
            <a:ext cx="912276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lawik Semibold" panose="020B0702040204020203" pitchFamily="34" charset="0"/>
              </a:rPr>
              <a:t>$125M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A8BE5EB-571C-442A-A80C-A71B175A8D08}"/>
              </a:ext>
            </a:extLst>
          </p:cNvPr>
          <p:cNvSpPr/>
          <p:nvPr/>
        </p:nvSpPr>
        <p:spPr>
          <a:xfrm>
            <a:off x="2584600" y="5123446"/>
            <a:ext cx="707571" cy="2932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3362961" y="5008447"/>
            <a:ext cx="1623430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$764.3M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5057181" y="5120499"/>
            <a:ext cx="1223030" cy="2932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340940" y="4889379"/>
            <a:ext cx="1964351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$3.07B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8D70E-0701-4AD6-9539-2A9C432D9415}"/>
              </a:ext>
            </a:extLst>
          </p:cNvPr>
          <p:cNvSpPr txBox="1"/>
          <p:nvPr/>
        </p:nvSpPr>
        <p:spPr>
          <a:xfrm>
            <a:off x="4289612" y="6288182"/>
            <a:ext cx="49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Projections in 2024 According to MarketWatch.com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609047" y="5862918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2048436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A51B34-7BEA-4BEE-ADB1-9FB9538C80A2}"/>
              </a:ext>
            </a:extLst>
          </p:cNvPr>
          <p:cNvCxnSpPr>
            <a:cxnSpLocks/>
          </p:cNvCxnSpPr>
          <p:nvPr/>
        </p:nvCxnSpPr>
        <p:spPr>
          <a:xfrm>
            <a:off x="4184277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7037350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0E071E-5E67-45AB-9AB3-398752CD4058}"/>
              </a:ext>
            </a:extLst>
          </p:cNvPr>
          <p:cNvSpPr txBox="1"/>
          <p:nvPr/>
        </p:nvSpPr>
        <p:spPr>
          <a:xfrm>
            <a:off x="1720076" y="5916026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3846316" y="5919637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717904" y="5919024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1142</Words>
  <Application>Microsoft Office PowerPoint</Application>
  <PresentationFormat>Widescreen</PresentationFormat>
  <Paragraphs>262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57</cp:revision>
  <dcterms:created xsi:type="dcterms:W3CDTF">2019-08-23T03:13:37Z</dcterms:created>
  <dcterms:modified xsi:type="dcterms:W3CDTF">2020-08-17T19:47:18Z</dcterms:modified>
</cp:coreProperties>
</file>