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52" d="100"/>
          <a:sy n="52" d="100"/>
        </p:scale>
        <p:origin x="44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12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Mean Absolute Deviation (MAD)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(MAD=0.0199)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Forecasting Playoff Series Winners (2005-2016)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54.8%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55%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Interesting Case: 2005 Nationals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blipFill>
                <a:blip r:embed="rId4"/>
                <a:stretch>
                  <a:fillRect l="-912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Mike Trout Vs. Kris Bryant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9693-332C-F8C0-4003-3074A31D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67" y="2134923"/>
            <a:ext cx="6216708" cy="45739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6310891" y="3455598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8051080" y="3828475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Evaluated For Teams from 2010 to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Mean Percentage Error: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3% (21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22152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139429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𝟖𝟑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862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2300</TotalTime>
  <Words>665</Words>
  <Application>Microsoft Office PowerPoint</Application>
  <PresentationFormat>Widescreen</PresentationFormat>
  <Paragraphs>187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48</cp:revision>
  <dcterms:created xsi:type="dcterms:W3CDTF">2019-09-02T18:29:52Z</dcterms:created>
  <dcterms:modified xsi:type="dcterms:W3CDTF">2023-01-25T01:52:32Z</dcterms:modified>
</cp:coreProperties>
</file>