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-23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A={JO,DG,JT,TM,MD} Played 326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6.79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11 Points (Pure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+1.89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Pacers Lineup A has Adjusted +/- of 1.61+1.89=+3.5 Points Better Than Average Lineup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6.79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=+1.61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Competing Cavs Lineups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{DG,LH,LJ,SP,AV} with Adjusted +/-  of 25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{DG,LH,LJ,ES,AV} with Adjusted +/-  of -14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124 Minutes or 2.6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156 Minutes or 3.3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1 Significantly Better than Lineup 2?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410E8A-7969-4FB3-B5B4-CBF925D9B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986" y="3587539"/>
            <a:ext cx="7060195" cy="292066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05226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+/- Rating for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(2006-2007):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C52D9F3-F5CF-4A30-8BDA-30A7997ED2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5915" y="3796615"/>
            <a:ext cx="6716312" cy="295175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4029667" y="5330186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4029667" y="5887693"/>
            <a:ext cx="4830641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736</Words>
  <Application>Microsoft Office PowerPoint</Application>
  <PresentationFormat>Widescreen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112</cp:revision>
  <dcterms:created xsi:type="dcterms:W3CDTF">2019-09-22T23:34:01Z</dcterms:created>
  <dcterms:modified xsi:type="dcterms:W3CDTF">2021-03-10T13:20:54Z</dcterms:modified>
</cp:coreProperties>
</file>