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$65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with 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: 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</TotalTime>
  <Words>662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32</cp:revision>
  <dcterms:created xsi:type="dcterms:W3CDTF">2019-09-02T18:29:52Z</dcterms:created>
  <dcterms:modified xsi:type="dcterms:W3CDTF">2021-01-31T20:04:48Z</dcterms:modified>
</cp:coreProperties>
</file>