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50" d="100"/>
          <a:sy n="50" d="100"/>
        </p:scale>
        <p:origin x="24" y="7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027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and 2006 = 8233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8233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2BFDD3-25DC-7AF5-9E1B-44E3B3212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449" y="2350354"/>
            <a:ext cx="5094278" cy="156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951 Pitchers Under This Criteria from 1900 to 2016)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961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219</cp:revision>
  <dcterms:created xsi:type="dcterms:W3CDTF">2019-09-02T18:29:52Z</dcterms:created>
  <dcterms:modified xsi:type="dcterms:W3CDTF">2023-02-07T21:46:33Z</dcterms:modified>
</cp:coreProperties>
</file>