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79" r:id="rId6"/>
    <p:sldId id="280" r:id="rId7"/>
    <p:sldId id="284" r:id="rId8"/>
    <p:sldId id="257" r:id="rId9"/>
    <p:sldId id="285" r:id="rId10"/>
    <p:sldId id="286" r:id="rId11"/>
    <p:sldId id="287" r:id="rId12"/>
    <p:sldId id="290" r:id="rId13"/>
    <p:sldId id="291" r:id="rId14"/>
    <p:sldId id="289" r:id="rId15"/>
    <p:sldId id="292" r:id="rId16"/>
    <p:sldId id="298" r:id="rId17"/>
    <p:sldId id="299" r:id="rId18"/>
    <p:sldId id="29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086601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Worth Over $5B According to Nevada Gaming Control Board (NGCB)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3790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Sports Researcher for SIG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Statistical Forecasting Models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Implement Models and Simulate Outcomes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Demonstrated Experience with Sports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C++, </a:t>
            </a:r>
            <a:r>
              <a:rPr lang="en-US" sz="1800" dirty="0" err="1">
                <a:latin typeface="Selawik Semibold" panose="020B0702040204020203" pitchFamily="34" charset="0"/>
              </a:rPr>
              <a:t>Matlab</a:t>
            </a:r>
            <a:r>
              <a:rPr lang="en-US" sz="1800" dirty="0">
                <a:latin typeface="Selawik Semibold" panose="020B0702040204020203" pitchFamily="34" charset="0"/>
              </a:rPr>
              <a:t> and/or 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 Preferred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 for the Cleveland Indians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Mission is to win a World Series (LOL)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Design New Strategies, Tools, and Tactics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Statistics and Experience with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Tableau, SQL, and 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Part-time Faculty for Syracuse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Introductory Sports Science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with 10+ Years Industry Experience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Strategy Analyst for </a:t>
            </a:r>
            <a:r>
              <a:rPr lang="en-US" sz="2000" dirty="0" err="1">
                <a:latin typeface="Selawik Semibold" panose="020B0702040204020203" pitchFamily="34" charset="0"/>
              </a:rPr>
              <a:t>Skillz</a:t>
            </a:r>
            <a:r>
              <a:rPr lang="en-US" sz="2000" dirty="0">
                <a:latin typeface="Selawik Semibold" panose="020B0702040204020203" pitchFamily="34" charset="0"/>
              </a:rPr>
              <a:t> Inc.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Accelerate the Convergence of Sports, Video Games, &amp;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Run A/B Experiments to Optimize the User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Honesty in Developing and Sharing Insights from User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Using Data Visualization Platforms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Statistical Analyst for CBS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Synthesize Sports Data and Statistics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How Stats are Used to Make Predictions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Season Long and Daily Fantasy Sports Player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Knowledge of Sports Betting and Handicapping Stats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Revenue and Forecasting Associate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Forecast Daily Revenue and Historical Trends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 Live Contest Performance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Create Dashboards and Reports for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Regression, Cohort Analysis, Clustering, A/B Testing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SQL, Excel, R, and/or Python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Ticket Trader and Analyst for </a:t>
            </a:r>
            <a:r>
              <a:rPr lang="en-US" sz="2000" dirty="0" err="1">
                <a:latin typeface="Selawik Semibold" panose="020B0702040204020203" pitchFamily="34" charset="0"/>
              </a:rPr>
              <a:t>SeatSnob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Use Analytics Platform to Identify Buying Opportunities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 and Refine Quantitative Tools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with Strong Numerical/Quantitative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Strong in Excel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Knowledge of R/Python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Valuation &amp; Analytics Intern at IPG360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Content Database for Quarterly Insights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Market and Industry Research Assistance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3.0 GPA and Strong Software Skills (Microsoft Office)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3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Associate Data Scientist for </a:t>
            </a:r>
            <a:r>
              <a:rPr lang="en-US" sz="2000" dirty="0" err="1">
                <a:latin typeface="Selawik Semibold" panose="020B0702040204020203" pitchFamily="34" charset="0"/>
              </a:rPr>
              <a:t>Tokio</a:t>
            </a:r>
            <a:r>
              <a:rPr lang="en-US" sz="2000" dirty="0">
                <a:latin typeface="Selawik Semibold" panose="020B0702040204020203" pitchFamily="34" charset="0"/>
              </a:rPr>
              <a:t> Marine HCC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Provide Specialized Insurance Products for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Disciplines: Business, Math, and IT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Tied to Actuarial Topics and Ideas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JSON, XML, C#, Excel, and VBA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Technologies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Degree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0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Industry Networking and Career Conference, February 18-19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Sports Analytics Conference, April 8-9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Analytics Summit, April 16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Performance Evaluation, June 24-25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Machine Learning and Data Mining for Sports, June 28-29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Disney Data &amp; Analytics Conference, August 17-18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&amp; Entertainment Analytics Conference, TBD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Russell Karp (ITProPortal.com)</a:t>
            </a: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Industry $600B-$700B (KPMG)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Including All Business Dedicated to Sports $1.3T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Analytics Market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9889" y="5021188"/>
            <a:ext cx="1866907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$135.23M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3191417" y="5097616"/>
            <a:ext cx="2821167" cy="336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96000" y="4852309"/>
            <a:ext cx="1964351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$2.43B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in 2024 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609047" y="5862918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2048436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7037350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772661" y="5949678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717904" y="5919024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1078</Words>
  <Application>Microsoft Office PowerPoint</Application>
  <PresentationFormat>Widescreen</PresentationFormat>
  <Paragraphs>242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61</cp:revision>
  <dcterms:created xsi:type="dcterms:W3CDTF">2019-08-23T03:13:37Z</dcterms:created>
  <dcterms:modified xsi:type="dcterms:W3CDTF">2021-01-27T01:08:36Z</dcterms:modified>
</cp:coreProperties>
</file>