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Ih_ovjbwQGk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Randy Johnson Hits Bird">
            <a:hlinkClick r:id="" action="ppaction://media"/>
            <a:extLst>
              <a:ext uri="{FF2B5EF4-FFF2-40B4-BE49-F238E27FC236}">
                <a16:creationId xmlns:a16="http://schemas.microsoft.com/office/drawing/2014/main" id="{88076E50-412D-E274-F54B-97870EBB230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814618" y="1115291"/>
            <a:ext cx="7185891" cy="538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Mean Absolute Deviation (MAD)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(MAD=0.0199)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Forecasting Playoff Series Winners (2005-2016)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54.8%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55%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Interesting Case: 2005 Nationals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blipFill>
                <a:blip r:embed="rId4"/>
                <a:stretch>
                  <a:fillRect l="-912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Guardians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Mike Trout Vs. Kris Bryant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9693-332C-F8C0-4003-3074A31D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67" y="2134923"/>
            <a:ext cx="6216708" cy="45739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6310891" y="3455598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8051080" y="3828475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Evaluated For Teams from 2010 to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 by About 21 Runs on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Scored 693 Runs in a Season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Error Measured as a Percentage is 3% (21/693)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When Applied to Players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637722" y="395050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406902" y="3957277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450861" y="3950505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286254"/>
              </p:ext>
            </p:extLst>
          </p:nvPr>
        </p:nvGraphicFramePr>
        <p:xfrm>
          <a:off x="4832829" y="5104726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139429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𝟖𝟑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862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2921</TotalTime>
  <Words>670</Words>
  <Application>Microsoft Office PowerPoint</Application>
  <PresentationFormat>Widescreen</PresentationFormat>
  <Paragraphs>184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Mario Giacomazzo</cp:lastModifiedBy>
  <cp:revision>56</cp:revision>
  <dcterms:created xsi:type="dcterms:W3CDTF">2019-09-02T18:29:52Z</dcterms:created>
  <dcterms:modified xsi:type="dcterms:W3CDTF">2024-01-31T20:43:58Z</dcterms:modified>
</cp:coreProperties>
</file>