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=0.00027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and 2006 = 7179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E4400-6C10-437B-ABCE-546EF377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72" y="2362149"/>
            <a:ext cx="5387871" cy="1410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7179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883 Pitchers Under This Criteria from 1900 to 2006)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=11.8%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 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962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217</cp:revision>
  <dcterms:created xsi:type="dcterms:W3CDTF">2019-09-02T18:29:52Z</dcterms:created>
  <dcterms:modified xsi:type="dcterms:W3CDTF">2021-02-16T18:53:14Z</dcterms:modified>
</cp:coreProperties>
</file>