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86" r:id="rId14"/>
    <p:sldId id="266" r:id="rId15"/>
    <p:sldId id="287" r:id="rId16"/>
    <p:sldId id="285" r:id="rId17"/>
    <p:sldId id="267" r:id="rId18"/>
    <p:sldId id="268" r:id="rId19"/>
    <p:sldId id="288" r:id="rId20"/>
    <p:sldId id="289" r:id="rId21"/>
    <p:sldId id="290" r:id="rId22"/>
    <p:sldId id="269" r:id="rId23"/>
    <p:sldId id="270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73" autoAdjust="0"/>
  </p:normalViewPr>
  <p:slideViewPr>
    <p:cSldViewPr snapToGrid="0">
      <p:cViewPr varScale="1">
        <p:scale>
          <a:sx n="97" d="100"/>
          <a:sy n="97" d="100"/>
        </p:scale>
        <p:origin x="4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63294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(sportsbrowser.net)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 and Ratings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Viewership,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Viewership,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Viewership,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Viewership,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Viewership,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</a:t>
            </a:r>
            <a:r>
              <a:rPr lang="en-US" sz="2400" dirty="0" err="1">
                <a:latin typeface="Selawik Semibold" panose="020B0702040204020203" pitchFamily="34" charset="0"/>
              </a:rPr>
              <a:t>BizVibe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Measurements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TV/Broadcasting Deals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Ticket Sales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Merchandising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Licensing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2020 Data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</a:t>
            </a:r>
            <a:r>
              <a:rPr lang="en-US" sz="2400" dirty="0" err="1">
                <a:latin typeface="Selawik Semibold" panose="020B0702040204020203" pitchFamily="34" charset="0"/>
              </a:rPr>
              <a:t>BizVibe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7F92B24-3D18-0FFC-48E5-F1F73FE3C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67" y="2567424"/>
            <a:ext cx="6433076" cy="37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Profit of Sports Leagues (Athletic Panda)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2020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A76271E-1D27-4872-A942-B6BB5A59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29" y="3167537"/>
            <a:ext cx="4148188" cy="27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Team Sports in Ages 6 to 12 Increased by 0.6 million in 2021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Swimming on Team (+8%)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67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(46/67)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E7310-C68C-40AC-8996-47CFC2EF5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" y="1772153"/>
            <a:ext cx="7011511" cy="48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340E1-2220-467F-8D0F-7CD4B70C7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" y="1767354"/>
            <a:ext cx="7259782" cy="48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3066414-1EB5-4A20-8546-0017A8236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1" y="1750885"/>
            <a:ext cx="7162800" cy="48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8117328-1B31-4EAE-ACBD-8893527C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2" y="1736569"/>
            <a:ext cx="7282803" cy="48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E6009-F05C-4117-A193-ADF6335D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078"/>
            <a:ext cx="9954338" cy="4977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9588789" y="2605317"/>
            <a:ext cx="396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Watched =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Played =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(sportsbrowser.net)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711</Words>
  <Application>Microsoft Office PowerPoint</Application>
  <PresentationFormat>Widescreen</PresentationFormat>
  <Paragraphs>210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28</cp:revision>
  <dcterms:created xsi:type="dcterms:W3CDTF">2019-08-23T03:13:37Z</dcterms:created>
  <dcterms:modified xsi:type="dcterms:W3CDTF">2023-01-09T13:43:06Z</dcterms:modified>
</cp:coreProperties>
</file>