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3" r:id="rId8"/>
    <p:sldId id="312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Costs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440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27</cp:revision>
  <dcterms:created xsi:type="dcterms:W3CDTF">2019-10-09T02:19:47Z</dcterms:created>
  <dcterms:modified xsi:type="dcterms:W3CDTF">2021-10-13T16:07:28Z</dcterms:modified>
</cp:coreProperties>
</file>