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28.fntdata" ContentType="application/x-fontdata"/>
  <Override PartName="/ppt/fonts/font29.fntdata" ContentType="application/x-fontdata"/>
  <Override PartName="/ppt/fonts/font3.fntdata" ContentType="application/x-fontdata"/>
  <Override PartName="/ppt/fonts/font30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60" r:id="rId3"/>
    <p:sldId id="256" r:id="rId5"/>
    <p:sldId id="306" r:id="rId6"/>
    <p:sldId id="355" r:id="rId7"/>
    <p:sldId id="308" r:id="rId8"/>
    <p:sldId id="309" r:id="rId9"/>
    <p:sldId id="263" r:id="rId10"/>
  </p:sldIdLst>
  <p:sldSz cx="9144000" cy="5143500"/>
  <p:notesSz cx="6858000" cy="9144000"/>
  <p:embeddedFontLst>
    <p:embeddedFont>
      <p:font typeface="Poppins" panose="00000500000000000000"/>
      <p:regular r:id="rId14"/>
    </p:embeddedFont>
    <p:embeddedFont>
      <p:font typeface="Quicksand Medium"/>
      <p:bold r:id="rId15"/>
    </p:embeddedFont>
    <p:embeddedFont>
      <p:font typeface="Poppins SemiBold" panose="00000500000000000000"/>
      <p:italic r:id="rId16"/>
      <p:boldItalic r:id="rId17"/>
    </p:embeddedFont>
    <p:embeddedFont>
      <p:font typeface="Bebas Neue" panose="020B0606020202050201"/>
      <p:regular r:id="rId18"/>
    </p:embeddedFont>
    <p:embeddedFont>
      <p:font typeface="Anaheim" panose="02000503000000000000"/>
      <p:regular r:id="rId19"/>
    </p:embeddedFont>
    <p:embeddedFont>
      <p:font typeface="PT Sans" panose="020B0503020203020204"/>
      <p:regular r:id="rId20"/>
    </p:embeddedFont>
    <p:embeddedFont>
      <p:font typeface="Quicksand"/>
      <p:bold r:id="rId21"/>
    </p:embeddedFont>
    <p:embeddedFont>
      <p:font typeface="Comic Sans MS" panose="030F0702030302020204" charset="0"/>
      <p:regular r:id="rId22"/>
      <p:bold r:id="rId23"/>
      <p:italic r:id="rId24"/>
      <p:boldItalic r:id="rId25"/>
    </p:embeddedFont>
    <p:embeddedFont>
      <p:font typeface="Overpass Black"/>
      <p:bold r:id="rId26"/>
    </p:embeddedFont>
    <p:embeddedFont>
      <p:font typeface="Overpass SemiBold"/>
      <p:regular r:id="rId27"/>
      <p:italic r:id="rId28"/>
    </p:embeddedFont>
    <p:embeddedFont>
      <p:font typeface="Raleway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boldItalic r:id="rId35"/>
    </p:embeddedFont>
    <p:embeddedFont>
      <p:font typeface="Cabin"/>
      <p:regular r:id="rId36"/>
      <p:bold r:id="rId37"/>
      <p:italic r:id="rId38"/>
      <p:boldItalic r:id="rId39"/>
    </p:embeddedFont>
    <p:embeddedFont>
      <p:font typeface="Fira Sans Extra Condensed" panose="020B0503050000020004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F6"/>
    <a:srgbClr val="E7E7FE"/>
    <a:srgbClr val="DADAFF"/>
    <a:srgbClr val="0E1A3F"/>
    <a:srgbClr val="5F6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30.fntdata"/><Relationship Id="rId42" Type="http://schemas.openxmlformats.org/officeDocument/2006/relationships/font" Target="fonts/font29.fntdata"/><Relationship Id="rId41" Type="http://schemas.openxmlformats.org/officeDocument/2006/relationships/font" Target="fonts/font28.fntdata"/><Relationship Id="rId40" Type="http://schemas.openxmlformats.org/officeDocument/2006/relationships/font" Target="fonts/font27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6.fntdata"/><Relationship Id="rId38" Type="http://schemas.openxmlformats.org/officeDocument/2006/relationships/font" Target="fonts/font25.fntdata"/><Relationship Id="rId37" Type="http://schemas.openxmlformats.org/officeDocument/2006/relationships/font" Target="fonts/font24.fntdata"/><Relationship Id="rId36" Type="http://schemas.openxmlformats.org/officeDocument/2006/relationships/font" Target="fonts/font23.fntdata"/><Relationship Id="rId35" Type="http://schemas.openxmlformats.org/officeDocument/2006/relationships/font" Target="fonts/font22.fntdata"/><Relationship Id="rId34" Type="http://schemas.openxmlformats.org/officeDocument/2006/relationships/font" Target="fonts/font21.fntdata"/><Relationship Id="rId33" Type="http://schemas.openxmlformats.org/officeDocument/2006/relationships/font" Target="fonts/font20.fntdata"/><Relationship Id="rId32" Type="http://schemas.openxmlformats.org/officeDocument/2006/relationships/font" Target="fonts/font19.fntdata"/><Relationship Id="rId31" Type="http://schemas.openxmlformats.org/officeDocument/2006/relationships/font" Target="fonts/font18.fntdata"/><Relationship Id="rId30" Type="http://schemas.openxmlformats.org/officeDocument/2006/relationships/font" Target="fonts/font17.fntdata"/><Relationship Id="rId3" Type="http://schemas.openxmlformats.org/officeDocument/2006/relationships/slide" Target="slides/slide1.xml"/><Relationship Id="rId29" Type="http://schemas.openxmlformats.org/officeDocument/2006/relationships/font" Target="fonts/font16.fntdata"/><Relationship Id="rId28" Type="http://schemas.openxmlformats.org/officeDocument/2006/relationships/font" Target="fonts/font15.fntdata"/><Relationship Id="rId27" Type="http://schemas.openxmlformats.org/officeDocument/2006/relationships/font" Target="fonts/font14.fntdata"/><Relationship Id="rId26" Type="http://schemas.openxmlformats.org/officeDocument/2006/relationships/font" Target="fonts/font13.fntdata"/><Relationship Id="rId25" Type="http://schemas.openxmlformats.org/officeDocument/2006/relationships/font" Target="fonts/font12.fntdata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cf500a4a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cf500a4a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cf500a4a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cf500a4a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cf500a4a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cf500a4a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cf500a4a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cf500a4a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cf500a4a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cf500a4a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3d493fad72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3d493fad72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555350" y="1429500"/>
            <a:ext cx="5556000" cy="16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 b="0"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1593300" y="3238200"/>
            <a:ext cx="4692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11"/>
          <p:cNvSpPr txBox="1"/>
          <p:nvPr>
            <p:ph type="title" hasCustomPrompt="1"/>
          </p:nvPr>
        </p:nvSpPr>
        <p:spPr>
          <a:xfrm>
            <a:off x="1940550" y="1525694"/>
            <a:ext cx="5262900" cy="15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type="subTitle" idx="1"/>
          </p:nvPr>
        </p:nvSpPr>
        <p:spPr>
          <a:xfrm>
            <a:off x="1940550" y="3307994"/>
            <a:ext cx="526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2"/>
            </a:gs>
            <a:gs pos="0">
              <a:srgbClr val="ADADFD"/>
            </a:gs>
            <a:gs pos="58000">
              <a:srgbClr val="9393FB"/>
            </a:gs>
            <a:gs pos="100000">
              <a:srgbClr val="8686FA"/>
            </a:gs>
          </a:gsLst>
          <a:lin ang="13500032" scaled="0"/>
        </a:gra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20000" y="33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 idx="2"/>
          </p:nvPr>
        </p:nvSpPr>
        <p:spPr>
          <a:xfrm>
            <a:off x="1893876" y="1319796"/>
            <a:ext cx="24141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type="subTitle" idx="1"/>
          </p:nvPr>
        </p:nvSpPr>
        <p:spPr>
          <a:xfrm>
            <a:off x="1893864" y="1703094"/>
            <a:ext cx="24141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type="title" idx="3"/>
          </p:nvPr>
        </p:nvSpPr>
        <p:spPr>
          <a:xfrm>
            <a:off x="5672574" y="1323773"/>
            <a:ext cx="24141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type="subTitle" idx="4"/>
          </p:nvPr>
        </p:nvSpPr>
        <p:spPr>
          <a:xfrm>
            <a:off x="5672586" y="1706278"/>
            <a:ext cx="24105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title" idx="5"/>
          </p:nvPr>
        </p:nvSpPr>
        <p:spPr>
          <a:xfrm>
            <a:off x="1893864" y="2417076"/>
            <a:ext cx="24141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type="subTitle" idx="6"/>
          </p:nvPr>
        </p:nvSpPr>
        <p:spPr>
          <a:xfrm>
            <a:off x="1893864" y="2800374"/>
            <a:ext cx="24141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title" idx="7"/>
          </p:nvPr>
        </p:nvSpPr>
        <p:spPr>
          <a:xfrm>
            <a:off x="5672585" y="2414671"/>
            <a:ext cx="24141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3"/>
          <p:cNvSpPr txBox="1"/>
          <p:nvPr>
            <p:ph type="subTitle" idx="8"/>
          </p:nvPr>
        </p:nvSpPr>
        <p:spPr>
          <a:xfrm>
            <a:off x="5672585" y="2797969"/>
            <a:ext cx="24141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type="title" idx="9"/>
          </p:nvPr>
        </p:nvSpPr>
        <p:spPr>
          <a:xfrm>
            <a:off x="1893873" y="3505212"/>
            <a:ext cx="24135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/>
          <p:nvPr>
            <p:ph type="subTitle" idx="13"/>
          </p:nvPr>
        </p:nvSpPr>
        <p:spPr>
          <a:xfrm>
            <a:off x="1893864" y="3888510"/>
            <a:ext cx="24141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type="title" idx="14"/>
          </p:nvPr>
        </p:nvSpPr>
        <p:spPr>
          <a:xfrm>
            <a:off x="5672585" y="3505212"/>
            <a:ext cx="2414100" cy="3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3"/>
          <p:cNvSpPr txBox="1"/>
          <p:nvPr>
            <p:ph type="subTitle" idx="15"/>
          </p:nvPr>
        </p:nvSpPr>
        <p:spPr>
          <a:xfrm>
            <a:off x="5672585" y="3888510"/>
            <a:ext cx="24141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type="title" idx="16" hasCustomPrompt="1"/>
          </p:nvPr>
        </p:nvSpPr>
        <p:spPr>
          <a:xfrm>
            <a:off x="1041271" y="1479270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type="title" idx="17" hasCustomPrompt="1"/>
          </p:nvPr>
        </p:nvSpPr>
        <p:spPr>
          <a:xfrm>
            <a:off x="1041271" y="2576550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type="title" idx="18" hasCustomPrompt="1"/>
          </p:nvPr>
        </p:nvSpPr>
        <p:spPr>
          <a:xfrm>
            <a:off x="4839787" y="1483225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type="title" idx="19" hasCustomPrompt="1"/>
          </p:nvPr>
        </p:nvSpPr>
        <p:spPr>
          <a:xfrm>
            <a:off x="4839787" y="2574145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type="title" idx="20" hasCustomPrompt="1"/>
          </p:nvPr>
        </p:nvSpPr>
        <p:spPr>
          <a:xfrm>
            <a:off x="1041271" y="3664686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type="title" idx="21" hasCustomPrompt="1"/>
          </p:nvPr>
        </p:nvSpPr>
        <p:spPr>
          <a:xfrm>
            <a:off x="4839787" y="3664686"/>
            <a:ext cx="82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7200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7200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7200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470550" y="302324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7"/>
          <p:cNvSpPr txBox="1"/>
          <p:nvPr>
            <p:ph type="subTitle" idx="1"/>
          </p:nvPr>
        </p:nvSpPr>
        <p:spPr>
          <a:xfrm>
            <a:off x="1313250" y="1588352"/>
            <a:ext cx="6517500" cy="14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gradFill>
          <a:gsLst>
            <a:gs pos="0">
              <a:schemeClr val="dk2"/>
            </a:gs>
            <a:gs pos="0">
              <a:srgbClr val="ADADFD"/>
            </a:gs>
            <a:gs pos="58000">
              <a:srgbClr val="9393FB"/>
            </a:gs>
            <a:gs pos="100000">
              <a:srgbClr val="8686FA"/>
            </a:gs>
          </a:gsLst>
          <a:lin ang="13500032" scaled="0"/>
        </a:gra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717750" y="336078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type="subTitle" idx="1"/>
          </p:nvPr>
        </p:nvSpPr>
        <p:spPr>
          <a:xfrm>
            <a:off x="964650" y="1126980"/>
            <a:ext cx="72147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1015763" y="1545000"/>
            <a:ext cx="350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type="subTitle" idx="1"/>
          </p:nvPr>
        </p:nvSpPr>
        <p:spPr>
          <a:xfrm>
            <a:off x="1015763" y="2117700"/>
            <a:ext cx="3503100" cy="14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4592584" y="1544700"/>
            <a:ext cx="263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type="subTitle" idx="1"/>
          </p:nvPr>
        </p:nvSpPr>
        <p:spPr>
          <a:xfrm>
            <a:off x="4592584" y="2117400"/>
            <a:ext cx="35661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gradFill>
          <a:gsLst>
            <a:gs pos="0">
              <a:schemeClr val="dk2"/>
            </a:gs>
            <a:gs pos="0">
              <a:srgbClr val="ADADFD"/>
            </a:gs>
            <a:gs pos="58000">
              <a:srgbClr val="9393FB"/>
            </a:gs>
            <a:gs pos="100000">
              <a:srgbClr val="8686FA"/>
            </a:gs>
          </a:gsLst>
          <a:lin ang="13500032" scaled="0"/>
        </a:gra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037600" y="1635750"/>
            <a:ext cx="5068800" cy="18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4057050" y="734925"/>
            <a:ext cx="1029900" cy="63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2300700" y="3984975"/>
            <a:ext cx="4542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4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21"/>
          <p:cNvSpPr txBox="1"/>
          <p:nvPr>
            <p:ph type="title"/>
          </p:nvPr>
        </p:nvSpPr>
        <p:spPr>
          <a:xfrm>
            <a:off x="1186869" y="1323600"/>
            <a:ext cx="29991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type="subTitle" idx="1"/>
          </p:nvPr>
        </p:nvSpPr>
        <p:spPr>
          <a:xfrm>
            <a:off x="1186869" y="2750100"/>
            <a:ext cx="29991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22"/>
          <p:cNvSpPr txBox="1"/>
          <p:nvPr>
            <p:ph type="title"/>
          </p:nvPr>
        </p:nvSpPr>
        <p:spPr>
          <a:xfrm>
            <a:off x="1202888" y="1364695"/>
            <a:ext cx="2679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type="subTitle" idx="1"/>
          </p:nvPr>
        </p:nvSpPr>
        <p:spPr>
          <a:xfrm>
            <a:off x="1202888" y="1985320"/>
            <a:ext cx="2679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23"/>
          <p:cNvSpPr txBox="1"/>
          <p:nvPr>
            <p:ph type="title"/>
          </p:nvPr>
        </p:nvSpPr>
        <p:spPr>
          <a:xfrm>
            <a:off x="5195121" y="1173993"/>
            <a:ext cx="309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type="subTitle" idx="1"/>
          </p:nvPr>
        </p:nvSpPr>
        <p:spPr>
          <a:xfrm>
            <a:off x="5195121" y="1794618"/>
            <a:ext cx="30906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4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713225" y="336078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type="subTitle" idx="1"/>
          </p:nvPr>
        </p:nvSpPr>
        <p:spPr>
          <a:xfrm>
            <a:off x="1014330" y="1801525"/>
            <a:ext cx="4511400" cy="21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 panose="020005030000000000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 panose="020005030000000000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 panose="020005030000000000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 panose="020005030000000000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 panose="020005030000000000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 panose="020005030000000000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 panose="020005030000000000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 panose="020005030000000000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naheim" panose="02000503000000000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42875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25"/>
          <p:cNvSpPr txBox="1"/>
          <p:nvPr>
            <p:ph type="title"/>
          </p:nvPr>
        </p:nvSpPr>
        <p:spPr>
          <a:xfrm>
            <a:off x="7200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type="title" idx="2"/>
          </p:nvPr>
        </p:nvSpPr>
        <p:spPr>
          <a:xfrm>
            <a:off x="1455158" y="2525059"/>
            <a:ext cx="281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25"/>
          <p:cNvSpPr txBox="1"/>
          <p:nvPr>
            <p:ph type="title" idx="3"/>
          </p:nvPr>
        </p:nvSpPr>
        <p:spPr>
          <a:xfrm>
            <a:off x="4873955" y="2523334"/>
            <a:ext cx="2816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5"/>
          <p:cNvSpPr txBox="1"/>
          <p:nvPr>
            <p:ph type="subTitle" idx="1"/>
          </p:nvPr>
        </p:nvSpPr>
        <p:spPr>
          <a:xfrm>
            <a:off x="4873955" y="2985250"/>
            <a:ext cx="28164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type="subTitle" idx="4"/>
          </p:nvPr>
        </p:nvSpPr>
        <p:spPr>
          <a:xfrm>
            <a:off x="1456658" y="2981029"/>
            <a:ext cx="28134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2"/>
            </a:gs>
            <a:gs pos="0">
              <a:srgbClr val="ADADFD"/>
            </a:gs>
            <a:gs pos="58000">
              <a:srgbClr val="9393FB"/>
            </a:gs>
            <a:gs pos="100000">
              <a:srgbClr val="8686FA"/>
            </a:gs>
          </a:gsLst>
          <a:lin ang="13500032" scaled="0"/>
        </a:grad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6"/>
          <p:cNvSpPr txBox="1"/>
          <p:nvPr>
            <p:ph type="title"/>
          </p:nvPr>
        </p:nvSpPr>
        <p:spPr>
          <a:xfrm>
            <a:off x="7200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type="title" idx="2"/>
          </p:nvPr>
        </p:nvSpPr>
        <p:spPr>
          <a:xfrm>
            <a:off x="2331902" y="1199190"/>
            <a:ext cx="352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26"/>
          <p:cNvSpPr txBox="1"/>
          <p:nvPr>
            <p:ph type="subTitle" idx="1"/>
          </p:nvPr>
        </p:nvSpPr>
        <p:spPr>
          <a:xfrm>
            <a:off x="2331902" y="1558734"/>
            <a:ext cx="352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type="title" idx="3"/>
          </p:nvPr>
        </p:nvSpPr>
        <p:spPr>
          <a:xfrm>
            <a:off x="3246302" y="2302256"/>
            <a:ext cx="352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26"/>
          <p:cNvSpPr txBox="1"/>
          <p:nvPr>
            <p:ph type="subTitle" idx="4"/>
          </p:nvPr>
        </p:nvSpPr>
        <p:spPr>
          <a:xfrm>
            <a:off x="3246302" y="2676621"/>
            <a:ext cx="35205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type="title" idx="5"/>
          </p:nvPr>
        </p:nvSpPr>
        <p:spPr>
          <a:xfrm>
            <a:off x="4160702" y="3422868"/>
            <a:ext cx="352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26"/>
          <p:cNvSpPr txBox="1"/>
          <p:nvPr>
            <p:ph type="subTitle" idx="6"/>
          </p:nvPr>
        </p:nvSpPr>
        <p:spPr>
          <a:xfrm>
            <a:off x="4160702" y="3787145"/>
            <a:ext cx="35205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7200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type="title" idx="2"/>
          </p:nvPr>
        </p:nvSpPr>
        <p:spPr>
          <a:xfrm>
            <a:off x="1035201" y="1992270"/>
            <a:ext cx="33834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27"/>
          <p:cNvSpPr txBox="1"/>
          <p:nvPr>
            <p:ph type="subTitle" idx="1"/>
          </p:nvPr>
        </p:nvSpPr>
        <p:spPr>
          <a:xfrm>
            <a:off x="1035201" y="2266470"/>
            <a:ext cx="3383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type="title" idx="3"/>
          </p:nvPr>
        </p:nvSpPr>
        <p:spPr>
          <a:xfrm>
            <a:off x="4725399" y="1992270"/>
            <a:ext cx="33834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27"/>
          <p:cNvSpPr txBox="1"/>
          <p:nvPr>
            <p:ph type="subTitle" idx="4"/>
          </p:nvPr>
        </p:nvSpPr>
        <p:spPr>
          <a:xfrm>
            <a:off x="4725399" y="2266470"/>
            <a:ext cx="3383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type="title" idx="5"/>
          </p:nvPr>
        </p:nvSpPr>
        <p:spPr>
          <a:xfrm>
            <a:off x="1035201" y="3781095"/>
            <a:ext cx="33834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7"/>
          <p:cNvSpPr txBox="1"/>
          <p:nvPr>
            <p:ph type="subTitle" idx="6"/>
          </p:nvPr>
        </p:nvSpPr>
        <p:spPr>
          <a:xfrm>
            <a:off x="1035201" y="4055295"/>
            <a:ext cx="3383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type="title" idx="7"/>
          </p:nvPr>
        </p:nvSpPr>
        <p:spPr>
          <a:xfrm>
            <a:off x="4725399" y="3781095"/>
            <a:ext cx="33834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27"/>
          <p:cNvSpPr txBox="1"/>
          <p:nvPr>
            <p:ph type="subTitle" idx="8"/>
          </p:nvPr>
        </p:nvSpPr>
        <p:spPr>
          <a:xfrm>
            <a:off x="4725399" y="4055295"/>
            <a:ext cx="3383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8"/>
          <p:cNvSpPr txBox="1"/>
          <p:nvPr>
            <p:ph type="title"/>
          </p:nvPr>
        </p:nvSpPr>
        <p:spPr>
          <a:xfrm>
            <a:off x="7200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type="title" idx="2"/>
          </p:nvPr>
        </p:nvSpPr>
        <p:spPr>
          <a:xfrm>
            <a:off x="1669334" y="1464795"/>
            <a:ext cx="18837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28"/>
          <p:cNvSpPr txBox="1"/>
          <p:nvPr>
            <p:ph type="subTitle" idx="1"/>
          </p:nvPr>
        </p:nvSpPr>
        <p:spPr>
          <a:xfrm>
            <a:off x="1669334" y="1840833"/>
            <a:ext cx="1883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type="title" idx="3"/>
          </p:nvPr>
        </p:nvSpPr>
        <p:spPr>
          <a:xfrm>
            <a:off x="5593065" y="1464792"/>
            <a:ext cx="18837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8"/>
          <p:cNvSpPr txBox="1"/>
          <p:nvPr>
            <p:ph type="subTitle" idx="4"/>
          </p:nvPr>
        </p:nvSpPr>
        <p:spPr>
          <a:xfrm>
            <a:off x="5593059" y="1840836"/>
            <a:ext cx="1883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type="title" idx="5"/>
          </p:nvPr>
        </p:nvSpPr>
        <p:spPr>
          <a:xfrm>
            <a:off x="1667238" y="3019275"/>
            <a:ext cx="18837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28"/>
          <p:cNvSpPr txBox="1"/>
          <p:nvPr>
            <p:ph type="subTitle" idx="6"/>
          </p:nvPr>
        </p:nvSpPr>
        <p:spPr>
          <a:xfrm>
            <a:off x="1667238" y="3395313"/>
            <a:ext cx="1883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type="title" idx="7"/>
          </p:nvPr>
        </p:nvSpPr>
        <p:spPr>
          <a:xfrm>
            <a:off x="5591402" y="3055849"/>
            <a:ext cx="18837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28"/>
          <p:cNvSpPr txBox="1"/>
          <p:nvPr>
            <p:ph type="subTitle" idx="8"/>
          </p:nvPr>
        </p:nvSpPr>
        <p:spPr>
          <a:xfrm>
            <a:off x="5591262" y="3431892"/>
            <a:ext cx="18873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29"/>
          <p:cNvSpPr txBox="1"/>
          <p:nvPr>
            <p:ph type="title"/>
          </p:nvPr>
        </p:nvSpPr>
        <p:spPr>
          <a:xfrm>
            <a:off x="7200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type="title" idx="2"/>
          </p:nvPr>
        </p:nvSpPr>
        <p:spPr>
          <a:xfrm>
            <a:off x="1042476" y="1648090"/>
            <a:ext cx="21030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9"/>
          <p:cNvSpPr txBox="1"/>
          <p:nvPr>
            <p:ph type="subTitle" idx="1"/>
          </p:nvPr>
        </p:nvSpPr>
        <p:spPr>
          <a:xfrm>
            <a:off x="1042476" y="2026403"/>
            <a:ext cx="210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type="title" idx="3"/>
          </p:nvPr>
        </p:nvSpPr>
        <p:spPr>
          <a:xfrm>
            <a:off x="3520500" y="1645863"/>
            <a:ext cx="21030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29"/>
          <p:cNvSpPr txBox="1"/>
          <p:nvPr>
            <p:ph type="subTitle" idx="4"/>
          </p:nvPr>
        </p:nvSpPr>
        <p:spPr>
          <a:xfrm>
            <a:off x="3520500" y="2028959"/>
            <a:ext cx="210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type="title" idx="5"/>
          </p:nvPr>
        </p:nvSpPr>
        <p:spPr>
          <a:xfrm>
            <a:off x="1042476" y="3547216"/>
            <a:ext cx="21030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29"/>
          <p:cNvSpPr txBox="1"/>
          <p:nvPr>
            <p:ph type="subTitle" idx="6"/>
          </p:nvPr>
        </p:nvSpPr>
        <p:spPr>
          <a:xfrm>
            <a:off x="1042476" y="3923734"/>
            <a:ext cx="210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type="title" idx="7"/>
          </p:nvPr>
        </p:nvSpPr>
        <p:spPr>
          <a:xfrm>
            <a:off x="3520500" y="3549534"/>
            <a:ext cx="21030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29"/>
          <p:cNvSpPr txBox="1"/>
          <p:nvPr>
            <p:ph type="subTitle" idx="8"/>
          </p:nvPr>
        </p:nvSpPr>
        <p:spPr>
          <a:xfrm>
            <a:off x="3520500" y="3926052"/>
            <a:ext cx="210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type="title" idx="9"/>
          </p:nvPr>
        </p:nvSpPr>
        <p:spPr>
          <a:xfrm>
            <a:off x="5998524" y="1645863"/>
            <a:ext cx="21030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9"/>
          <p:cNvSpPr txBox="1"/>
          <p:nvPr>
            <p:ph type="subTitle" idx="13"/>
          </p:nvPr>
        </p:nvSpPr>
        <p:spPr>
          <a:xfrm>
            <a:off x="5998524" y="2028959"/>
            <a:ext cx="210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type="title" idx="14"/>
          </p:nvPr>
        </p:nvSpPr>
        <p:spPr>
          <a:xfrm>
            <a:off x="5998524" y="3549534"/>
            <a:ext cx="21030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9"/>
          <p:cNvSpPr txBox="1"/>
          <p:nvPr>
            <p:ph type="subTitle" idx="15"/>
          </p:nvPr>
        </p:nvSpPr>
        <p:spPr>
          <a:xfrm>
            <a:off x="5998524" y="3926050"/>
            <a:ext cx="210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type="title" idx="16" hasCustomPrompt="1"/>
          </p:nvPr>
        </p:nvSpPr>
        <p:spPr>
          <a:xfrm>
            <a:off x="1728276" y="1273332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29"/>
          <p:cNvSpPr txBox="1"/>
          <p:nvPr>
            <p:ph type="title" idx="17" hasCustomPrompt="1"/>
          </p:nvPr>
        </p:nvSpPr>
        <p:spPr>
          <a:xfrm>
            <a:off x="1728276" y="3183828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type="title" idx="18" hasCustomPrompt="1"/>
          </p:nvPr>
        </p:nvSpPr>
        <p:spPr>
          <a:xfrm>
            <a:off x="4206300" y="3183828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9"/>
          <p:cNvSpPr txBox="1"/>
          <p:nvPr>
            <p:ph type="title" idx="19" hasCustomPrompt="1"/>
          </p:nvPr>
        </p:nvSpPr>
        <p:spPr>
          <a:xfrm>
            <a:off x="6684313" y="3183828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9"/>
          <p:cNvSpPr txBox="1"/>
          <p:nvPr>
            <p:ph type="title" idx="20" hasCustomPrompt="1"/>
          </p:nvPr>
        </p:nvSpPr>
        <p:spPr>
          <a:xfrm>
            <a:off x="6684313" y="1273332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9"/>
          <p:cNvSpPr txBox="1"/>
          <p:nvPr>
            <p:ph type="title" idx="21" hasCustomPrompt="1"/>
          </p:nvPr>
        </p:nvSpPr>
        <p:spPr>
          <a:xfrm>
            <a:off x="4206300" y="1273332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30"/>
          <p:cNvSpPr txBox="1"/>
          <p:nvPr>
            <p:ph type="title" hasCustomPrompt="1"/>
          </p:nvPr>
        </p:nvSpPr>
        <p:spPr>
          <a:xfrm>
            <a:off x="1325850" y="1612900"/>
            <a:ext cx="14631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30"/>
          <p:cNvSpPr txBox="1"/>
          <p:nvPr>
            <p:ph type="subTitle" idx="1"/>
          </p:nvPr>
        </p:nvSpPr>
        <p:spPr>
          <a:xfrm>
            <a:off x="1005900" y="3311699"/>
            <a:ext cx="21030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75" name="Google Shape;175;p30"/>
          <p:cNvSpPr txBox="1"/>
          <p:nvPr>
            <p:ph type="title" idx="2" hasCustomPrompt="1"/>
          </p:nvPr>
        </p:nvSpPr>
        <p:spPr>
          <a:xfrm>
            <a:off x="3840450" y="1612900"/>
            <a:ext cx="14631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30"/>
          <p:cNvSpPr txBox="1"/>
          <p:nvPr>
            <p:ph type="subTitle" idx="3"/>
          </p:nvPr>
        </p:nvSpPr>
        <p:spPr>
          <a:xfrm>
            <a:off x="3520500" y="3313196"/>
            <a:ext cx="21030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77" name="Google Shape;177;p30"/>
          <p:cNvSpPr txBox="1"/>
          <p:nvPr>
            <p:ph type="title" idx="4" hasCustomPrompt="1"/>
          </p:nvPr>
        </p:nvSpPr>
        <p:spPr>
          <a:xfrm>
            <a:off x="6356875" y="1612900"/>
            <a:ext cx="14631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type="subTitle" idx="5"/>
          </p:nvPr>
        </p:nvSpPr>
        <p:spPr>
          <a:xfrm>
            <a:off x="6036520" y="3313196"/>
            <a:ext cx="21003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type="title" idx="6"/>
          </p:nvPr>
        </p:nvSpPr>
        <p:spPr>
          <a:xfrm>
            <a:off x="8724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type="title" idx="7"/>
          </p:nvPr>
        </p:nvSpPr>
        <p:spPr>
          <a:xfrm>
            <a:off x="1005900" y="2933391"/>
            <a:ext cx="21030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0"/>
          <p:cNvSpPr txBox="1"/>
          <p:nvPr>
            <p:ph type="title" idx="8"/>
          </p:nvPr>
        </p:nvSpPr>
        <p:spPr>
          <a:xfrm>
            <a:off x="3520500" y="2934888"/>
            <a:ext cx="21030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0"/>
          <p:cNvSpPr txBox="1"/>
          <p:nvPr>
            <p:ph type="title" idx="9"/>
          </p:nvPr>
        </p:nvSpPr>
        <p:spPr>
          <a:xfrm>
            <a:off x="6035100" y="2934888"/>
            <a:ext cx="21030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720000" y="11023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unito Light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31"/>
          <p:cNvSpPr txBox="1"/>
          <p:nvPr>
            <p:ph type="title"/>
          </p:nvPr>
        </p:nvSpPr>
        <p:spPr>
          <a:xfrm>
            <a:off x="1910400" y="293600"/>
            <a:ext cx="53232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type="subTitle" idx="1"/>
          </p:nvPr>
        </p:nvSpPr>
        <p:spPr>
          <a:xfrm>
            <a:off x="2955450" y="1656400"/>
            <a:ext cx="3233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/>
        </p:nvSpPr>
        <p:spPr>
          <a:xfrm>
            <a:off x="1975050" y="3611950"/>
            <a:ext cx="5193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includes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endParaRPr sz="1200" u="sng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33"/>
          <p:cNvSpPr/>
          <p:nvPr/>
        </p:nvSpPr>
        <p:spPr>
          <a:xfrm rot="-5400000" flipH="1">
            <a:off x="-1485475" y="2169300"/>
            <a:ext cx="4535400" cy="804900"/>
          </a:xfrm>
          <a:prstGeom prst="round2SameRect">
            <a:avLst>
              <a:gd name="adj1" fmla="val 28715"/>
              <a:gd name="adj2" fmla="val 0"/>
            </a:avLst>
          </a:prstGeom>
          <a:gradFill>
            <a:gsLst>
              <a:gs pos="0">
                <a:schemeClr val="lt2"/>
              </a:gs>
              <a:gs pos="0">
                <a:schemeClr val="accent3"/>
              </a:gs>
              <a:gs pos="100000">
                <a:srgbClr val="C7C7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1668780" y="720241"/>
            <a:ext cx="5806440" cy="2848865"/>
          </a:xfrm>
        </p:spPr>
        <p:txBody>
          <a:bodyPr anchor="b">
            <a:noAutofit/>
          </a:bodyPr>
          <a:lstStyle>
            <a:lvl1pPr algn="ctr"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334355" y="3617490"/>
            <a:ext cx="2475290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2329475"/>
            <a:ext cx="4572000" cy="2814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9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9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name="adj" fmla="val 50000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48" name="Google Shape;148;p19"/>
          <p:cNvGrpSpPr/>
          <p:nvPr/>
        </p:nvGrpSpPr>
        <p:grpSpPr>
          <a:xfrm>
            <a:off x="8603335" y="477623"/>
            <a:ext cx="216823" cy="216819"/>
            <a:chOff x="-223479" y="-1094052"/>
            <a:chExt cx="216823" cy="216819"/>
          </a:xfrm>
        </p:grpSpPr>
        <p:sp>
          <p:nvSpPr>
            <p:cNvPr id="149" name="Google Shape;149;p19"/>
            <p:cNvSpPr/>
            <p:nvPr/>
          </p:nvSpPr>
          <p:spPr>
            <a:xfrm>
              <a:off x="-223479" y="-998176"/>
              <a:ext cx="216823" cy="24802"/>
            </a:xfrm>
            <a:custGeom>
              <a:avLst/>
              <a:gdLst/>
              <a:ahLst/>
              <a:cxnLst/>
              <a:rect l="l" t="t" r="r" b="b"/>
              <a:pathLst>
                <a:path w="1626" h="186" extrusionOk="0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-127470" y="-1094052"/>
              <a:ext cx="24936" cy="216819"/>
            </a:xfrm>
            <a:custGeom>
              <a:avLst/>
              <a:gdLst/>
              <a:ahLst/>
              <a:cxnLst/>
              <a:rect l="l" t="t" r="r" b="b"/>
              <a:pathLst>
                <a:path w="187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51" name="Google Shape;151;p19"/>
          <p:cNvCxnSpPr/>
          <p:nvPr/>
        </p:nvCxnSpPr>
        <p:spPr>
          <a:xfrm rot="10800000">
            <a:off x="6002402" y="565075"/>
            <a:ext cx="226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1"/>
          </p:nvPr>
        </p:nvSpPr>
        <p:spPr>
          <a:xfrm>
            <a:off x="5070336" y="3762651"/>
            <a:ext cx="20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2"/>
          </p:nvPr>
        </p:nvSpPr>
        <p:spPr>
          <a:xfrm>
            <a:off x="1980275" y="3760246"/>
            <a:ext cx="209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3"/>
          </p:nvPr>
        </p:nvSpPr>
        <p:spPr>
          <a:xfrm>
            <a:off x="4864615" y="3227459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subTitle" idx="4"/>
          </p:nvPr>
        </p:nvSpPr>
        <p:spPr>
          <a:xfrm>
            <a:off x="1773785" y="3227459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gradFill>
          <a:gsLst>
            <a:gs pos="0">
              <a:schemeClr val="dk2"/>
            </a:gs>
            <a:gs pos="0">
              <a:srgbClr val="ADADFD"/>
            </a:gs>
            <a:gs pos="58000">
              <a:srgbClr val="9393FB"/>
            </a:gs>
            <a:gs pos="100000">
              <a:srgbClr val="8686FA"/>
            </a:gs>
          </a:gsLst>
          <a:lin ang="13500032" scaled="0"/>
        </a:grad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700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3377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33772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type="subTitle" idx="1"/>
          </p:nvPr>
        </p:nvSpPr>
        <p:spPr>
          <a:xfrm>
            <a:off x="1314224" y="1597109"/>
            <a:ext cx="4607100" cy="21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776150" y="1307100"/>
            <a:ext cx="5591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383550" y="304500"/>
            <a:ext cx="8376900" cy="4534500"/>
          </a:xfrm>
          <a:prstGeom prst="roundRect">
            <a:avLst>
              <a:gd name="adj" fmla="val 6717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  <a:effectLst>
            <a:outerShdw blurRad="128588" algn="bl" rotWithShape="0">
              <a:schemeClr val="lt1">
                <a:alpha val="4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418600" y="1260750"/>
            <a:ext cx="43068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type="subTitle" idx="1"/>
          </p:nvPr>
        </p:nvSpPr>
        <p:spPr>
          <a:xfrm>
            <a:off x="2418600" y="1905150"/>
            <a:ext cx="4306800" cy="19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9144003" cy="5143561"/>
          </a:xfrm>
          <a:custGeom>
            <a:avLst/>
            <a:gdLst/>
            <a:ahLst/>
            <a:cxnLst/>
            <a:rect l="l" t="t" r="r" b="b"/>
            <a:pathLst>
              <a:path w="248918" h="140018" extrusionOk="0">
                <a:moveTo>
                  <a:pt x="229474" y="8167"/>
                </a:moveTo>
                <a:cubicBezTo>
                  <a:pt x="234520" y="8167"/>
                  <a:pt x="238611" y="12257"/>
                  <a:pt x="238611" y="17305"/>
                </a:cubicBezTo>
                <a:lnTo>
                  <a:pt x="238611" y="122711"/>
                </a:lnTo>
                <a:cubicBezTo>
                  <a:pt x="238611" y="127757"/>
                  <a:pt x="234521" y="131848"/>
                  <a:pt x="229474" y="131848"/>
                </a:cubicBezTo>
                <a:lnTo>
                  <a:pt x="19442" y="131848"/>
                </a:lnTo>
                <a:cubicBezTo>
                  <a:pt x="14396" y="131848"/>
                  <a:pt x="10305" y="127758"/>
                  <a:pt x="10305" y="122711"/>
                </a:cubicBezTo>
                <a:lnTo>
                  <a:pt x="10305" y="17305"/>
                </a:lnTo>
                <a:cubicBezTo>
                  <a:pt x="10305" y="12259"/>
                  <a:pt x="14395" y="8167"/>
                  <a:pt x="19442" y="8167"/>
                </a:cubicBezTo>
                <a:close/>
                <a:moveTo>
                  <a:pt x="0" y="1"/>
                </a:moveTo>
                <a:lnTo>
                  <a:pt x="0" y="140018"/>
                </a:lnTo>
                <a:lnTo>
                  <a:pt x="248917" y="140018"/>
                </a:lnTo>
                <a:lnTo>
                  <a:pt x="24891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0">
                <a:srgbClr val="ADADFD"/>
              </a:gs>
              <a:gs pos="58000">
                <a:srgbClr val="9393FB"/>
              </a:gs>
              <a:gs pos="100000">
                <a:srgbClr val="8686FA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2070750" y="4143275"/>
            <a:ext cx="5002500" cy="39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2000" b="0">
                <a:solidFill>
                  <a:srgbClr val="FFFFFF"/>
                </a:solidFill>
                <a:latin typeface="Poppins SemiBold" panose="00000500000000000000"/>
                <a:ea typeface="Poppins SemiBold" panose="00000500000000000000"/>
                <a:cs typeface="Poppins SemiBold" panose="00000500000000000000"/>
                <a:sym typeface="Poppins SemiBold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5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0">
              <a:srgbClr val="ADADFD"/>
            </a:gs>
            <a:gs pos="58000">
              <a:srgbClr val="9393FB"/>
            </a:gs>
            <a:gs pos="100000">
              <a:srgbClr val="8686FA"/>
            </a:gs>
          </a:gsLst>
          <a:lin ang="13500032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200"/>
              <a:buFont typeface="Poppins" panose="00000500000000000000"/>
              <a:buNone/>
              <a:defRPr sz="3200" b="1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Char char="●"/>
              <a:defRPr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Char char="○"/>
              <a:defRPr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Char char="■"/>
              <a:defRPr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Char char="●"/>
              <a:defRPr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Char char="○"/>
              <a:defRPr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Char char="■"/>
              <a:defRPr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Char char="●"/>
              <a:defRPr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Char char="○"/>
              <a:defRPr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E1A3F"/>
              </a:buClr>
              <a:buSzPts val="1400"/>
              <a:buFont typeface="Quicksand Medium"/>
              <a:buChar char="■"/>
              <a:defRPr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3.xml"/><Relationship Id="rId8" Type="http://schemas.openxmlformats.org/officeDocument/2006/relationships/image" Target="../media/image7.png"/><Relationship Id="rId7" Type="http://schemas.openxmlformats.org/officeDocument/2006/relationships/slide" Target="slide5.xml"/><Relationship Id="rId6" Type="http://schemas.openxmlformats.org/officeDocument/2006/relationships/image" Target="../media/image6.png"/><Relationship Id="rId5" Type="http://schemas.openxmlformats.org/officeDocument/2006/relationships/slide" Target="slide4.xml"/><Relationship Id="rId4" Type="http://schemas.openxmlformats.org/officeDocument/2006/relationships/image" Target="../media/image5.png"/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5.xml"/><Relationship Id="rId8" Type="http://schemas.openxmlformats.org/officeDocument/2006/relationships/image" Target="../media/image6.png"/><Relationship Id="rId7" Type="http://schemas.openxmlformats.org/officeDocument/2006/relationships/slide" Target="slide4.xml"/><Relationship Id="rId6" Type="http://schemas.openxmlformats.org/officeDocument/2006/relationships/image" Target="../media/image5.png"/><Relationship Id="rId5" Type="http://schemas.openxmlformats.org/officeDocument/2006/relationships/slide" Target="slide6.xml"/><Relationship Id="rId4" Type="http://schemas.openxmlformats.org/officeDocument/2006/relationships/image" Target="../media/image9.png"/><Relationship Id="rId3" Type="http://schemas.openxmlformats.org/officeDocument/2006/relationships/hyperlink" Target="https://docs.google.com/spreadsheets/d/1cJ04-xX-4f9apJwf2v5s7eVd9GE0_9dAHV4uHTyCTu0/copy" TargetMode="External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slide" Target="slide3.xml"/><Relationship Id="rId7" Type="http://schemas.openxmlformats.org/officeDocument/2006/relationships/image" Target="../media/image7.png"/><Relationship Id="rId6" Type="http://schemas.openxmlformats.org/officeDocument/2006/relationships/slide" Target="slide5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slide" Target="slide3.xml"/><Relationship Id="rId7" Type="http://schemas.openxmlformats.org/officeDocument/2006/relationships/image" Target="../media/image6.png"/><Relationship Id="rId6" Type="http://schemas.openxmlformats.org/officeDocument/2006/relationships/slide" Target="slide4.xml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slide" Target="slide3.xml"/><Relationship Id="rId7" Type="http://schemas.openxmlformats.org/officeDocument/2006/relationships/image" Target="../media/image7.png"/><Relationship Id="rId6" Type="http://schemas.openxmlformats.org/officeDocument/2006/relationships/slide" Target="slide5.xml"/><Relationship Id="rId5" Type="http://schemas.openxmlformats.org/officeDocument/2006/relationships/image" Target="../media/image6.png"/><Relationship Id="rId4" Type="http://schemas.openxmlformats.org/officeDocument/2006/relationships/slide" Target="slide4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1.png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ctrTitle"/>
          </p:nvPr>
        </p:nvSpPr>
        <p:spPr>
          <a:xfrm>
            <a:off x="539750" y="1635760"/>
            <a:ext cx="4691380" cy="1656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>
                <a:latin typeface="Comic Sans MS" panose="030F0702030302020204" charset="0"/>
                <a:cs typeface="Comic Sans MS" panose="030F0702030302020204" charset="0"/>
              </a:rPr>
              <a:t>Simplifie Presents</a:t>
            </a:r>
            <a:r>
              <a:rPr lang="en-GB" sz="4000" b="1">
                <a:latin typeface="Comic Sans MS" panose="030F0702030302020204" charset="0"/>
                <a:ea typeface="Overpass Black"/>
                <a:cs typeface="Comic Sans MS" panose="030F0702030302020204" charset="0"/>
                <a:sym typeface="Overpass Black"/>
              </a:rPr>
              <a:t> </a:t>
            </a:r>
            <a:r>
              <a:rPr lang="en-US" altLang="en-GB" sz="4800" b="1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SIMPLIFIQUE</a:t>
            </a:r>
            <a:endParaRPr lang="en-US" altLang="en-GB" sz="4800" b="1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18" name="Google Shape;318;p51"/>
          <p:cNvSpPr txBox="1"/>
          <p:nvPr>
            <p:ph type="subTitle" idx="1"/>
          </p:nvPr>
        </p:nvSpPr>
        <p:spPr>
          <a:xfrm>
            <a:off x="611505" y="3075940"/>
            <a:ext cx="5001895" cy="927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900"/>
              <a:t>Radulescu Marius &amp; Vacaru Stefania</a:t>
            </a:r>
            <a:endParaRPr lang="en-US" altLang="en-GB" sz="190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363845" y="1059815"/>
            <a:ext cx="3066415" cy="3066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0">
              <a:srgbClr val="ADADFD"/>
            </a:gs>
            <a:gs pos="58000">
              <a:srgbClr val="9393FB"/>
            </a:gs>
            <a:gs pos="100000">
              <a:srgbClr val="8686FA"/>
            </a:gs>
          </a:gsLst>
          <a:lin ang="13500032" scaled="0"/>
        </a:gradFill>
        <a:effectLst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 rot="-5400000" flipH="1">
            <a:off x="-1473410" y="2169300"/>
            <a:ext cx="4535400" cy="804900"/>
          </a:xfrm>
          <a:prstGeom prst="round2SameRect">
            <a:avLst>
              <a:gd name="adj1" fmla="val 28715"/>
              <a:gd name="adj2" fmla="val 0"/>
            </a:avLst>
          </a:prstGeom>
          <a:gradFill>
            <a:gsLst>
              <a:gs pos="0">
                <a:schemeClr val="lt2"/>
              </a:gs>
              <a:gs pos="0">
                <a:schemeClr val="accent3"/>
              </a:gs>
              <a:gs pos="100000">
                <a:srgbClr val="C7C7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37"/>
          <p:cNvSpPr txBox="1"/>
          <p:nvPr>
            <p:ph type="ctrTitle"/>
          </p:nvPr>
        </p:nvSpPr>
        <p:spPr>
          <a:xfrm>
            <a:off x="2555875" y="304165"/>
            <a:ext cx="4822825" cy="881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i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Problem</a:t>
            </a:r>
            <a:r>
              <a:rPr lang="en-US" altLang="en-GB" sz="4000" b="1" i="1">
                <a:solidFill>
                  <a:schemeClr val="lt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altLang="en-GB" sz="4000" b="1" i="1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&amp;</a:t>
            </a:r>
            <a:r>
              <a:rPr lang="en-US" altLang="en-GB" sz="4000" b="1" i="1">
                <a:solidFill>
                  <a:schemeClr val="lt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Solution</a:t>
            </a:r>
            <a:r>
              <a:rPr lang="en-GB" sz="6600" b="1" i="1">
                <a:solidFill>
                  <a:srgbClr val="0E1A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36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" name="Google Shape;228;p37"/>
          <p:cNvSpPr/>
          <p:nvPr/>
        </p:nvSpPr>
        <p:spPr>
          <a:xfrm rot="-5400000" flipH="1">
            <a:off x="550055" y="838275"/>
            <a:ext cx="631500" cy="662100"/>
          </a:xfrm>
          <a:prstGeom prst="round2SameRect">
            <a:avLst>
              <a:gd name="adj1" fmla="val 28715"/>
              <a:gd name="adj2" fmla="val 0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5" y="961390"/>
            <a:ext cx="415925" cy="4159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83935" y="1485265"/>
            <a:ext cx="247967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600" b="1" i="1">
                <a:solidFill>
                  <a:schemeClr val="lt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Problem</a:t>
            </a:r>
            <a:endParaRPr lang="en-US" altLang="en-GB" sz="1600" b="1" i="1">
              <a:solidFill>
                <a:schemeClr val="lt1"/>
              </a:solidFill>
              <a:effectLst>
                <a:outerShdw blurRad="50800" dist="38100" dir="8100000" algn="tr" rotWithShape="0">
                  <a:prstClr val="black">
                    <a:alpha val="21000"/>
                  </a:prst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ctr"/>
            <a:endParaRPr lang="en-US" sz="15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Students today face numerous challenges when it comes to managing their academic lives. Scheduling conflicts, overwhelming assignments, missed deadlines, and scattered study materials often lead to stress and reduced productivity.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03985" y="1501140"/>
            <a:ext cx="243776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600" b="1" i="1">
                <a:solidFill>
                  <a:schemeClr val="lt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Solution</a:t>
            </a:r>
            <a:endParaRPr lang="en-US" altLang="en-GB" sz="1600" b="1" i="1">
              <a:solidFill>
                <a:schemeClr val="lt1"/>
              </a:solidFill>
              <a:effectLst>
                <a:outerShdw blurRad="50800" dist="38100" dir="8100000" algn="tr" rotWithShape="0">
                  <a:prstClr val="black">
                    <a:alpha val="21000"/>
                  </a:prst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ctr"/>
            <a:endParaRPr lang="en-US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Simplifique app streamlines and organizes students' academic responsibilities. By offering a user-friendly interface and a range of features, Simplifique ensures students can stay organized, meet deadlines, and excel in their studies.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10" y="1485265"/>
            <a:ext cx="2632075" cy="263207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5" y="3740150"/>
            <a:ext cx="455930" cy="45593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40" y="2340610"/>
            <a:ext cx="421640" cy="421640"/>
          </a:xfrm>
          <a:prstGeom prst="rect">
            <a:avLst/>
          </a:prstGeom>
        </p:spPr>
      </p:pic>
      <p:pic>
        <p:nvPicPr>
          <p:cNvPr id="5" name="Picture 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655" y="3049905"/>
            <a:ext cx="393700" cy="393700"/>
          </a:xfrm>
          <a:prstGeom prst="rect">
            <a:avLst/>
          </a:prstGeom>
        </p:spPr>
      </p:pic>
      <p:pic>
        <p:nvPicPr>
          <p:cNvPr id="10" name="Picture 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30" y="1675765"/>
            <a:ext cx="386715" cy="386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0">
              <a:srgbClr val="ADADFD"/>
            </a:gs>
            <a:gs pos="58000">
              <a:srgbClr val="9393FB"/>
            </a:gs>
            <a:gs pos="100000">
              <a:srgbClr val="8686FA"/>
            </a:gs>
          </a:gsLst>
          <a:lin ang="13500032" scaled="0"/>
        </a:gradFill>
        <a:effectLst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 rot="-5400000" flipH="1">
            <a:off x="-1485475" y="2169300"/>
            <a:ext cx="4535400" cy="804900"/>
          </a:xfrm>
          <a:prstGeom prst="round2SameRect">
            <a:avLst>
              <a:gd name="adj1" fmla="val 28715"/>
              <a:gd name="adj2" fmla="val 0"/>
            </a:avLst>
          </a:prstGeom>
          <a:gradFill>
            <a:gsLst>
              <a:gs pos="0">
                <a:schemeClr val="lt2"/>
              </a:gs>
              <a:gs pos="0">
                <a:schemeClr val="accent3"/>
              </a:gs>
              <a:gs pos="100000">
                <a:srgbClr val="C7C7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37"/>
          <p:cNvSpPr/>
          <p:nvPr/>
        </p:nvSpPr>
        <p:spPr>
          <a:xfrm rot="-5400000" flipH="1">
            <a:off x="541800" y="1536775"/>
            <a:ext cx="631500" cy="662100"/>
          </a:xfrm>
          <a:prstGeom prst="round2SameRect">
            <a:avLst>
              <a:gd name="adj1" fmla="val 28715"/>
              <a:gd name="adj2" fmla="val 0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961390"/>
            <a:ext cx="415925" cy="415925"/>
          </a:xfrm>
          <a:prstGeom prst="rect">
            <a:avLst/>
          </a:prstGeom>
        </p:spPr>
      </p:pic>
      <p:sp>
        <p:nvSpPr>
          <p:cNvPr id="4" name="Google Shape;206;p37"/>
          <p:cNvSpPr txBox="1"/>
          <p:nvPr>
            <p:ph type="ctrTitle"/>
          </p:nvPr>
        </p:nvSpPr>
        <p:spPr>
          <a:xfrm>
            <a:off x="2752090" y="339725"/>
            <a:ext cx="3878580" cy="720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i="1">
                <a:solidFill>
                  <a:schemeClr val="lt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Target </a:t>
            </a:r>
            <a:r>
              <a:rPr lang="en-US" altLang="en-GB" sz="4000" b="1" i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Market</a:t>
            </a:r>
            <a:r>
              <a:rPr lang="en-GB" sz="6600" b="1" i="1">
                <a:solidFill>
                  <a:srgbClr val="0E1A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36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20520" y="1544955"/>
            <a:ext cx="4401185" cy="2935605"/>
            <a:chOff x="796" y="1585"/>
            <a:chExt cx="6931" cy="4623"/>
          </a:xfrm>
        </p:grpSpPr>
        <p:sp>
          <p:nvSpPr>
            <p:cNvPr id="1271" name="Google Shape;1271;p48"/>
            <p:cNvSpPr txBox="1"/>
            <p:nvPr/>
          </p:nvSpPr>
          <p:spPr>
            <a:xfrm>
              <a:off x="796" y="4731"/>
              <a:ext cx="2544" cy="1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Students of all types worldwide, regardless of age.</a:t>
              </a:r>
              <a:endParaRPr lang="en-US" altLang="en-GB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  <p:sp>
          <p:nvSpPr>
            <p:cNvPr id="1273" name="Google Shape;1273;p48"/>
            <p:cNvSpPr txBox="1"/>
            <p:nvPr/>
          </p:nvSpPr>
          <p:spPr>
            <a:xfrm>
              <a:off x="963" y="2363"/>
              <a:ext cx="2211" cy="1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35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>
                  <a:solidFill>
                    <a:schemeClr val="dk1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Normal people even old people can use this app</a:t>
              </a:r>
              <a:endParaRPr lang="en-US" altLang="en-GB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  <p:pic>
          <p:nvPicPr>
            <p:cNvPr id="5" name="Google Shape;1292;p48">
              <a:hlinkClick r:id="rId3"/>
            </p:cNvPr>
            <p:cNvPicPr preferRelativeResize="0"/>
            <p:nvPr/>
          </p:nvPicPr>
          <p:blipFill rotWithShape="1">
            <a:blip r:embed="rId4"/>
            <a:srcRect l="18186" r="18578"/>
            <a:stretch>
              <a:fillRect/>
            </a:stretch>
          </p:blipFill>
          <p:spPr>
            <a:xfrm>
              <a:off x="3537" y="2110"/>
              <a:ext cx="4191" cy="40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" name="Google Shape;1293;p48"/>
            <p:cNvCxnSpPr>
              <a:stCxn id="10" idx="3"/>
            </p:cNvCxnSpPr>
            <p:nvPr/>
          </p:nvCxnSpPr>
          <p:spPr>
            <a:xfrm>
              <a:off x="2892" y="4165"/>
              <a:ext cx="2619" cy="569"/>
            </a:xfrm>
            <a:prstGeom prst="bentConnector3">
              <a:avLst>
                <a:gd name="adj1" fmla="val 2160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" name="Google Shape;1295;p48"/>
            <p:cNvCxnSpPr>
              <a:stCxn id="8" idx="3"/>
            </p:cNvCxnSpPr>
            <p:nvPr/>
          </p:nvCxnSpPr>
          <p:spPr>
            <a:xfrm>
              <a:off x="2892" y="1873"/>
              <a:ext cx="3506" cy="1355"/>
            </a:xfrm>
            <a:prstGeom prst="bentConnector3">
              <a:avLst>
                <a:gd name="adj1" fmla="val 1618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" name="Google Shape;1296;p48"/>
            <p:cNvSpPr txBox="1"/>
            <p:nvPr/>
          </p:nvSpPr>
          <p:spPr>
            <a:xfrm>
              <a:off x="1240" y="1585"/>
              <a:ext cx="1652" cy="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100" b="1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40%</a:t>
              </a:r>
              <a:endParaRPr sz="31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10" name="Google Shape;1294;p48"/>
            <p:cNvSpPr txBox="1"/>
            <p:nvPr/>
          </p:nvSpPr>
          <p:spPr>
            <a:xfrm>
              <a:off x="1240" y="3877"/>
              <a:ext cx="1652" cy="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100" b="1">
                  <a:solidFill>
                    <a:schemeClr val="lt1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60%</a:t>
              </a:r>
              <a:endParaRPr sz="31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sp>
        <p:nvSpPr>
          <p:cNvPr id="24" name="Text Box 23"/>
          <p:cNvSpPr txBox="1"/>
          <p:nvPr/>
        </p:nvSpPr>
        <p:spPr>
          <a:xfrm>
            <a:off x="6156325" y="1419860"/>
            <a:ext cx="24161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600" b="1" i="1">
                <a:solidFill>
                  <a:schemeClr val="lt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rPr>
              <a:t>Benefits</a:t>
            </a:r>
            <a:endParaRPr lang="en-US" altLang="en-GB" sz="1600" b="1" i="1">
              <a:solidFill>
                <a:schemeClr val="lt1"/>
              </a:solidFill>
              <a:effectLst>
                <a:outerShdw blurRad="50800" dist="38100" dir="8100000" algn="tr" rotWithShape="0">
                  <a:prstClr val="black">
                    <a:alpha val="21000"/>
                  </a:prstClr>
                </a:outerShdw>
              </a:effectLst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ctr"/>
            <a:endParaRPr lang="en-US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1500">
                <a:latin typeface="Comic Sans MS" panose="030F0702030302020204" charset="0"/>
                <a:cs typeface="Comic Sans MS" panose="030F0702030302020204" charset="0"/>
              </a:rPr>
              <a:t>With Simplifique, </a:t>
            </a:r>
            <a:endParaRPr lang="en-US" sz="15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1500">
                <a:latin typeface="Comic Sans MS" panose="030F0702030302020204" charset="0"/>
                <a:cs typeface="Comic Sans MS" panose="030F0702030302020204" charset="0"/>
              </a:rPr>
              <a:t>students can enjoy enhanced productivity, reduced stress, and improved academic performance. Our app is designed to simplify their lives and make the most of their educational journey.</a:t>
            </a:r>
            <a:endParaRPr lang="en-US" sz="15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3" name="Picture 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05" y="3740150"/>
            <a:ext cx="455930" cy="455930"/>
          </a:xfrm>
          <a:prstGeom prst="rect">
            <a:avLst/>
          </a:prstGeom>
        </p:spPr>
      </p:pic>
      <p:pic>
        <p:nvPicPr>
          <p:cNvPr id="12" name="Picture 11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40" y="2340610"/>
            <a:ext cx="421640" cy="421640"/>
          </a:xfrm>
          <a:prstGeom prst="rect">
            <a:avLst/>
          </a:prstGeom>
        </p:spPr>
      </p:pic>
      <p:pic>
        <p:nvPicPr>
          <p:cNvPr id="11" name="Picture 10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655" y="3049905"/>
            <a:ext cx="393700" cy="393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7230" y="1675765"/>
            <a:ext cx="386715" cy="386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0">
              <a:srgbClr val="ADADFD"/>
            </a:gs>
            <a:gs pos="58000">
              <a:srgbClr val="9393FB"/>
            </a:gs>
            <a:gs pos="100000">
              <a:srgbClr val="8686FA"/>
            </a:gs>
          </a:gsLst>
          <a:lin ang="13500032" scaled="0"/>
        </a:gradFill>
        <a:effectLst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 rot="-5400000" flipH="1">
            <a:off x="-1485475" y="2169300"/>
            <a:ext cx="4535400" cy="804900"/>
          </a:xfrm>
          <a:prstGeom prst="round2SameRect">
            <a:avLst>
              <a:gd name="adj1" fmla="val 28715"/>
              <a:gd name="adj2" fmla="val 0"/>
            </a:avLst>
          </a:prstGeom>
          <a:gradFill>
            <a:gsLst>
              <a:gs pos="0">
                <a:schemeClr val="lt2"/>
              </a:gs>
              <a:gs pos="0">
                <a:schemeClr val="accent3"/>
              </a:gs>
              <a:gs pos="100000">
                <a:srgbClr val="C7C7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37"/>
          <p:cNvSpPr/>
          <p:nvPr/>
        </p:nvSpPr>
        <p:spPr>
          <a:xfrm rot="-5400000" flipH="1">
            <a:off x="555135" y="2197175"/>
            <a:ext cx="631500" cy="662100"/>
          </a:xfrm>
          <a:prstGeom prst="round2SameRect">
            <a:avLst>
              <a:gd name="adj1" fmla="val 28715"/>
              <a:gd name="adj2" fmla="val 0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961390"/>
            <a:ext cx="415925" cy="415925"/>
          </a:xfrm>
          <a:prstGeom prst="rect">
            <a:avLst/>
          </a:prstGeom>
        </p:spPr>
      </p:pic>
      <p:sp>
        <p:nvSpPr>
          <p:cNvPr id="4" name="Google Shape;206;p37"/>
          <p:cNvSpPr txBox="1"/>
          <p:nvPr>
            <p:ph type="ctrTitle"/>
          </p:nvPr>
        </p:nvSpPr>
        <p:spPr>
          <a:xfrm>
            <a:off x="2987675" y="304165"/>
            <a:ext cx="3533140" cy="720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1" i="1">
                <a:solidFill>
                  <a:schemeClr val="lt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Monetization</a:t>
            </a:r>
            <a:r>
              <a:rPr lang="en-GB" sz="6600" b="1" i="1">
                <a:solidFill>
                  <a:srgbClr val="0E1A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sz="3600" b="1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5" y="3740150"/>
            <a:ext cx="455930" cy="455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0" y="2340610"/>
            <a:ext cx="421640" cy="421640"/>
          </a:xfrm>
          <a:prstGeom prst="rect">
            <a:avLst/>
          </a:prstGeom>
        </p:spPr>
      </p:pic>
      <p:pic>
        <p:nvPicPr>
          <p:cNvPr id="9" name="Picture 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" y="3049905"/>
            <a:ext cx="393700" cy="393700"/>
          </a:xfrm>
          <a:prstGeom prst="rect">
            <a:avLst/>
          </a:prstGeom>
        </p:spPr>
      </p:pic>
      <p:pic>
        <p:nvPicPr>
          <p:cNvPr id="25" name="Picture 2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230" y="1675765"/>
            <a:ext cx="386715" cy="386715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357630" y="1419225"/>
            <a:ext cx="7238365" cy="2689860"/>
            <a:chOff x="2139" y="1932"/>
            <a:chExt cx="11399" cy="4236"/>
          </a:xfrm>
        </p:grpSpPr>
        <p:sp>
          <p:nvSpPr>
            <p:cNvPr id="24" name="Text Box 23"/>
            <p:cNvSpPr txBox="1"/>
            <p:nvPr/>
          </p:nvSpPr>
          <p:spPr>
            <a:xfrm>
              <a:off x="2139" y="2327"/>
              <a:ext cx="3768" cy="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GB" sz="1600" b="1" i="1">
                  <a:solidFill>
                    <a:schemeClr val="lt1"/>
                  </a:solidFill>
                  <a:effectLst>
                    <a:outerShdw blurRad="50800" dist="38100" dir="8100000" algn="tr" rotWithShape="0">
                      <a:prstClr val="black">
                        <a:alpha val="21000"/>
                      </a:prstClr>
                    </a:outerShdw>
                  </a:effectLst>
                  <a:latin typeface="Comic Sans MS" panose="030F0702030302020204" charset="0"/>
                  <a:cs typeface="Comic Sans MS" panose="030F0702030302020204" charset="0"/>
                  <a:sym typeface="+mn-ea"/>
                </a:rPr>
                <a:t>Initial Monetization</a:t>
              </a:r>
              <a:endParaRPr lang="en-US" altLang="en-GB" sz="1600" b="1" i="1">
                <a:solidFill>
                  <a:schemeClr val="lt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endParaRPr>
            </a:p>
            <a:p>
              <a:pPr algn="ctr"/>
              <a:endParaRPr lang="en-US">
                <a:latin typeface="Comic Sans MS" panose="030F0702030302020204" charset="0"/>
                <a:cs typeface="Comic Sans MS" panose="030F0702030302020204" charset="0"/>
              </a:endParaRPr>
            </a:p>
            <a:p>
              <a:pPr algn="ctr"/>
              <a:r>
                <a:rPr lang="en-US">
                  <a:latin typeface="Comic Sans MS" panose="030F0702030302020204" charset="0"/>
                  <a:cs typeface="Comic Sans MS" panose="030F0702030302020204" charset="0"/>
                </a:rPr>
                <a:t>Initially, Simplifique will be monetized through advertisements, allowing us to reach a wide user base. This model ensures accessibility and familiarity to our target audience.</a:t>
              </a:r>
              <a:endParaRPr lang="en-US"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9468" y="2201"/>
              <a:ext cx="4070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GB" sz="1600" b="1" i="1">
                  <a:solidFill>
                    <a:schemeClr val="lt1"/>
                  </a:solidFill>
                  <a:effectLst>
                    <a:outerShdw blurRad="50800" dist="38100" dir="8100000" algn="tr" rotWithShape="0">
                      <a:prstClr val="black">
                        <a:alpha val="21000"/>
                      </a:prstClr>
                    </a:outerShdw>
                  </a:effectLst>
                  <a:latin typeface="Comic Sans MS" panose="030F0702030302020204" charset="0"/>
                  <a:cs typeface="Comic Sans MS" panose="030F0702030302020204" charset="0"/>
                  <a:sym typeface="+mn-ea"/>
                </a:rPr>
                <a:t>Freemium Model</a:t>
              </a:r>
              <a:endParaRPr lang="en-US" altLang="en-GB" sz="1600" b="1" i="1">
                <a:solidFill>
                  <a:schemeClr val="lt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endParaRPr>
            </a:p>
            <a:p>
              <a:pPr algn="ctr"/>
              <a:endParaRPr lang="en-US" altLang="en-GB" sz="1600" b="1" i="1">
                <a:solidFill>
                  <a:schemeClr val="lt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  <a:sym typeface="+mn-ea"/>
              </a:endParaRPr>
            </a:p>
            <a:p>
              <a:pPr algn="ctr"/>
              <a:r>
                <a:rPr lang="en-US">
                  <a:latin typeface="Comic Sans MS" panose="030F0702030302020204" charset="0"/>
                  <a:cs typeface="Comic Sans MS" panose="030F0702030302020204" charset="0"/>
                </a:rPr>
                <a:t>The app gains traction and transitions to a freemium model. Essential features are free, ensuring accessibility, while premium features require a subscription plan or in-app purchases.</a:t>
              </a:r>
              <a:endParaRPr lang="en-US"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80" y="1932"/>
              <a:ext cx="2995" cy="423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0">
              <a:srgbClr val="ADADFD"/>
            </a:gs>
            <a:gs pos="58000">
              <a:srgbClr val="9393FB"/>
            </a:gs>
            <a:gs pos="100000">
              <a:srgbClr val="8686FA"/>
            </a:gs>
          </a:gsLst>
          <a:lin ang="13500032" scaled="0"/>
        </a:gradFill>
        <a:effectLst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 rot="-5400000" flipH="1">
            <a:off x="-1485475" y="2169300"/>
            <a:ext cx="4535400" cy="804900"/>
          </a:xfrm>
          <a:prstGeom prst="round2SameRect">
            <a:avLst>
              <a:gd name="adj1" fmla="val 28715"/>
              <a:gd name="adj2" fmla="val 0"/>
            </a:avLst>
          </a:prstGeom>
          <a:gradFill>
            <a:gsLst>
              <a:gs pos="0">
                <a:schemeClr val="lt2"/>
              </a:gs>
              <a:gs pos="0">
                <a:schemeClr val="accent3"/>
              </a:gs>
              <a:gs pos="100000">
                <a:srgbClr val="C7C7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37"/>
          <p:cNvSpPr/>
          <p:nvPr/>
        </p:nvSpPr>
        <p:spPr>
          <a:xfrm rot="-5400000" flipH="1">
            <a:off x="555135" y="2916630"/>
            <a:ext cx="631500" cy="662100"/>
          </a:xfrm>
          <a:prstGeom prst="round2SameRect">
            <a:avLst>
              <a:gd name="adj1" fmla="val 28715"/>
              <a:gd name="adj2" fmla="val 0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961390"/>
            <a:ext cx="415925" cy="415925"/>
          </a:xfrm>
          <a:prstGeom prst="rect">
            <a:avLst/>
          </a:prstGeom>
        </p:spPr>
      </p:pic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5" y="3740150"/>
            <a:ext cx="455930" cy="455930"/>
          </a:xfrm>
          <a:prstGeom prst="rect">
            <a:avLst/>
          </a:prstGeom>
        </p:spPr>
      </p:pic>
      <p:sp>
        <p:nvSpPr>
          <p:cNvPr id="5" name="Google Shape;206;p37"/>
          <p:cNvSpPr txBox="1"/>
          <p:nvPr>
            <p:ph type="ctrTitle"/>
          </p:nvPr>
        </p:nvSpPr>
        <p:spPr>
          <a:xfrm>
            <a:off x="2096135" y="339725"/>
            <a:ext cx="4951095" cy="720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 b="1" i="1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Promotion</a:t>
            </a:r>
            <a:r>
              <a:rPr lang="en-US" altLang="en-GB" sz="3200" b="1" i="1">
                <a:solidFill>
                  <a:schemeClr val="lt1"/>
                </a:solidFill>
                <a:effectLst>
                  <a:outerShdw blurRad="50800" dist="38100" dir="8100000" algn="tr" rotWithShape="0">
                    <a:prstClr val="black">
                      <a:alpha val="21000"/>
                    </a:prstClr>
                  </a:outerShdw>
                </a:effectLst>
                <a:latin typeface="Comic Sans MS" panose="030F0702030302020204" charset="0"/>
                <a:cs typeface="Comic Sans MS" panose="030F0702030302020204" charset="0"/>
              </a:rPr>
              <a:t> Strategies</a:t>
            </a:r>
            <a:r>
              <a:rPr lang="en-GB" sz="3200" b="1" i="1">
                <a:solidFill>
                  <a:srgbClr val="0E1A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GB" sz="3200" b="1" i="1">
              <a:solidFill>
                <a:srgbClr val="0E1A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55" y="3049905"/>
            <a:ext cx="393700" cy="393700"/>
          </a:xfrm>
          <a:prstGeom prst="rect">
            <a:avLst/>
          </a:prstGeom>
        </p:spPr>
      </p:pic>
      <p:pic>
        <p:nvPicPr>
          <p:cNvPr id="8" name="Picture 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40" y="2340610"/>
            <a:ext cx="421640" cy="421640"/>
          </a:xfrm>
          <a:prstGeom prst="rect">
            <a:avLst/>
          </a:prstGeom>
        </p:spPr>
      </p:pic>
      <p:pic>
        <p:nvPicPr>
          <p:cNvPr id="25" name="Picture 2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230" y="1675765"/>
            <a:ext cx="386715" cy="386715"/>
          </a:xfrm>
          <a:prstGeom prst="rect">
            <a:avLst/>
          </a:prstGeom>
        </p:spPr>
      </p:pic>
      <p:sp>
        <p:nvSpPr>
          <p:cNvPr id="45" name="Google Shape;1129;p49"/>
          <p:cNvSpPr txBox="1"/>
          <p:nvPr/>
        </p:nvSpPr>
        <p:spPr>
          <a:xfrm>
            <a:off x="5292090" y="1203325"/>
            <a:ext cx="3124835" cy="374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Social Media Advertising</a:t>
            </a:r>
            <a:endParaRPr lang="en-GB" sz="1800" b="1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" name="Google Shape;1130;p49"/>
          <p:cNvSpPr txBox="1"/>
          <p:nvPr/>
        </p:nvSpPr>
        <p:spPr>
          <a:xfrm>
            <a:off x="5292090" y="1541145"/>
            <a:ext cx="3125470" cy="6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Comic Sans MS" panose="030F0702030302020204" charset="0"/>
                <a:ea typeface="Open Sans"/>
                <a:cs typeface="Comic Sans MS" panose="030F0702030302020204" charset="0"/>
                <a:sym typeface="Open Sans"/>
              </a:rPr>
              <a:t>Reach a broader audience through targeted ads on platforms like </a:t>
            </a:r>
            <a:r>
              <a:rPr lang="en-US" altLang="en-GB" sz="1200">
                <a:solidFill>
                  <a:schemeClr val="lt1"/>
                </a:solidFill>
                <a:latin typeface="Comic Sans MS" panose="030F0702030302020204" charset="0"/>
                <a:ea typeface="Open Sans"/>
                <a:cs typeface="Comic Sans MS" panose="030F0702030302020204" charset="0"/>
                <a:sym typeface="Open Sans"/>
              </a:rPr>
              <a:t>YouTube</a:t>
            </a:r>
            <a:r>
              <a:rPr lang="en-GB" sz="1200">
                <a:solidFill>
                  <a:schemeClr val="lt1"/>
                </a:solidFill>
                <a:latin typeface="Comic Sans MS" panose="030F0702030302020204" charset="0"/>
                <a:ea typeface="Open Sans"/>
                <a:cs typeface="Comic Sans MS" panose="030F0702030302020204" charset="0"/>
                <a:sym typeface="Open Sans"/>
              </a:rPr>
              <a:t> and Instagram.</a:t>
            </a:r>
            <a:endParaRPr lang="en-GB" sz="1200">
              <a:solidFill>
                <a:schemeClr val="lt1"/>
              </a:solidFill>
              <a:latin typeface="Comic Sans MS" panose="030F0702030302020204" charset="0"/>
              <a:ea typeface="Open Sans"/>
              <a:cs typeface="Comic Sans MS" panose="030F0702030302020204" charset="0"/>
              <a:sym typeface="Open Sans"/>
            </a:endParaRPr>
          </a:p>
        </p:txBody>
      </p:sp>
      <p:sp>
        <p:nvSpPr>
          <p:cNvPr id="51" name="Google Shape;1135;p49"/>
          <p:cNvSpPr/>
          <p:nvPr/>
        </p:nvSpPr>
        <p:spPr>
          <a:xfrm>
            <a:off x="1619250" y="1485265"/>
            <a:ext cx="2865120" cy="28651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1136;p49"/>
          <p:cNvSpPr/>
          <p:nvPr/>
        </p:nvSpPr>
        <p:spPr>
          <a:xfrm>
            <a:off x="1863725" y="1974215"/>
            <a:ext cx="2376170" cy="2376805"/>
          </a:xfrm>
          <a:prstGeom prst="ellipse">
            <a:avLst/>
          </a:prstGeom>
          <a:solidFill>
            <a:srgbClr val="5F5F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1137;p49"/>
          <p:cNvSpPr/>
          <p:nvPr/>
        </p:nvSpPr>
        <p:spPr>
          <a:xfrm>
            <a:off x="2332990" y="2913380"/>
            <a:ext cx="1437005" cy="1437005"/>
          </a:xfrm>
          <a:prstGeom prst="ellipse">
            <a:avLst/>
          </a:prstGeom>
          <a:solidFill>
            <a:srgbClr val="0E1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" name="Group 71"/>
          <p:cNvGrpSpPr/>
          <p:nvPr/>
        </p:nvGrpSpPr>
        <p:grpSpPr>
          <a:xfrm>
            <a:off x="4698365" y="1360170"/>
            <a:ext cx="497840" cy="497840"/>
            <a:chOff x="7399" y="2226"/>
            <a:chExt cx="784" cy="784"/>
          </a:xfrm>
        </p:grpSpPr>
        <p:sp>
          <p:nvSpPr>
            <p:cNvPr id="59" name="Google Shape;1143;p49"/>
            <p:cNvSpPr/>
            <p:nvPr/>
          </p:nvSpPr>
          <p:spPr>
            <a:xfrm>
              <a:off x="7399" y="2226"/>
              <a:ext cx="784" cy="7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0" name="Google Shape;1144;p49"/>
            <p:cNvGrpSpPr/>
            <p:nvPr/>
          </p:nvGrpSpPr>
          <p:grpSpPr>
            <a:xfrm rot="0">
              <a:off x="7594" y="2422"/>
              <a:ext cx="395" cy="395"/>
              <a:chOff x="4000501" y="1577623"/>
              <a:chExt cx="284478" cy="284222"/>
            </a:xfrm>
            <a:solidFill>
              <a:srgbClr val="DADAFF"/>
            </a:solidFill>
          </p:grpSpPr>
          <p:sp>
            <p:nvSpPr>
              <p:cNvPr id="61" name="Google Shape;1145;p49"/>
              <p:cNvSpPr/>
              <p:nvPr/>
            </p:nvSpPr>
            <p:spPr>
              <a:xfrm>
                <a:off x="4000501" y="1577623"/>
                <a:ext cx="228900" cy="228600"/>
              </a:xfrm>
              <a:prstGeom prst="ellipse">
                <a:avLst/>
              </a:prstGeom>
              <a:grp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2" name="Google Shape;1146;p49"/>
              <p:cNvCxnSpPr>
                <a:stCxn id="61" idx="5"/>
              </p:cNvCxnSpPr>
              <p:nvPr/>
            </p:nvCxnSpPr>
            <p:spPr>
              <a:xfrm>
                <a:off x="4195879" y="1772746"/>
                <a:ext cx="89100" cy="89100"/>
              </a:xfrm>
              <a:prstGeom prst="straightConnector1">
                <a:avLst/>
              </a:prstGeom>
              <a:grp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3" name="Group 72"/>
          <p:cNvGrpSpPr/>
          <p:nvPr/>
        </p:nvGrpSpPr>
        <p:grpSpPr>
          <a:xfrm>
            <a:off x="4728845" y="2355850"/>
            <a:ext cx="3890010" cy="941705"/>
            <a:chOff x="7446" y="3514"/>
            <a:chExt cx="6126" cy="1483"/>
          </a:xfrm>
        </p:grpSpPr>
        <p:sp>
          <p:nvSpPr>
            <p:cNvPr id="47" name="Google Shape;1131;p49"/>
            <p:cNvSpPr txBox="1"/>
            <p:nvPr/>
          </p:nvSpPr>
          <p:spPr>
            <a:xfrm>
              <a:off x="8334" y="3514"/>
              <a:ext cx="4921" cy="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191919"/>
                  </a:solidFill>
                  <a:latin typeface="Raleway"/>
                  <a:ea typeface="Raleway"/>
                  <a:cs typeface="Raleway"/>
                  <a:sym typeface="Raleway"/>
                </a:rPr>
                <a:t>Influencer Marketing</a:t>
              </a:r>
              <a:endParaRPr lang="en-GB" sz="1800" b="1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8" name="Google Shape;1132;p49"/>
            <p:cNvSpPr txBox="1"/>
            <p:nvPr/>
          </p:nvSpPr>
          <p:spPr>
            <a:xfrm>
              <a:off x="8334" y="4047"/>
              <a:ext cx="5238" cy="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Comic Sans MS" panose="030F0702030302020204" charset="0"/>
                  <a:ea typeface="Open Sans"/>
                  <a:cs typeface="Comic Sans MS" panose="030F0702030302020204" charset="0"/>
                  <a:sym typeface="Open Sans"/>
                </a:rPr>
                <a:t>Partner with popular influencers to promote our app to their followers.</a:t>
              </a:r>
              <a:endParaRPr lang="en-GB" sz="1200">
                <a:solidFill>
                  <a:schemeClr val="lt1"/>
                </a:solidFill>
                <a:latin typeface="Comic Sans MS" panose="030F0702030302020204" charset="0"/>
                <a:ea typeface="Open Sans"/>
                <a:cs typeface="Comic Sans MS" panose="030F0702030302020204" charset="0"/>
                <a:sym typeface="Open Sans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46" y="3625"/>
              <a:ext cx="784" cy="784"/>
              <a:chOff x="7427" y="3542"/>
              <a:chExt cx="784" cy="784"/>
            </a:xfrm>
          </p:grpSpPr>
          <p:sp>
            <p:nvSpPr>
              <p:cNvPr id="58" name="Google Shape;1142;p49"/>
              <p:cNvSpPr/>
              <p:nvPr/>
            </p:nvSpPr>
            <p:spPr>
              <a:xfrm>
                <a:off x="7427" y="3542"/>
                <a:ext cx="784" cy="784"/>
              </a:xfrm>
              <a:prstGeom prst="ellipse">
                <a:avLst/>
              </a:prstGeom>
              <a:solidFill>
                <a:srgbClr val="5F5F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3" name="Google Shape;1147;p49"/>
              <p:cNvGrpSpPr/>
              <p:nvPr/>
            </p:nvGrpSpPr>
            <p:grpSpPr>
              <a:xfrm rot="0">
                <a:off x="7637" y="3750"/>
                <a:ext cx="395" cy="395"/>
                <a:chOff x="4000501" y="1577623"/>
                <a:chExt cx="284478" cy="284222"/>
              </a:xfrm>
            </p:grpSpPr>
            <p:sp>
              <p:nvSpPr>
                <p:cNvPr id="64" name="Google Shape;1148;p49"/>
                <p:cNvSpPr/>
                <p:nvPr/>
              </p:nvSpPr>
              <p:spPr>
                <a:xfrm>
                  <a:off x="4000501" y="1577623"/>
                  <a:ext cx="228900" cy="2286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E7E7F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65" name="Google Shape;1149;p49"/>
                <p:cNvCxnSpPr>
                  <a:stCxn id="64" idx="5"/>
                </p:cNvCxnSpPr>
                <p:nvPr/>
              </p:nvCxnSpPr>
              <p:spPr>
                <a:xfrm>
                  <a:off x="4195879" y="1772746"/>
                  <a:ext cx="89100" cy="89100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E7E7FE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4728210" y="3325495"/>
            <a:ext cx="3688080" cy="1103630"/>
            <a:chOff x="7446" y="5378"/>
            <a:chExt cx="5808" cy="1738"/>
          </a:xfrm>
        </p:grpSpPr>
        <p:sp>
          <p:nvSpPr>
            <p:cNvPr id="49" name="Google Shape;1133;p49"/>
            <p:cNvSpPr txBox="1"/>
            <p:nvPr/>
          </p:nvSpPr>
          <p:spPr>
            <a:xfrm>
              <a:off x="8334" y="5442"/>
              <a:ext cx="4921" cy="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rgbClr val="191919"/>
                  </a:solidFill>
                  <a:latin typeface="Raleway"/>
                  <a:ea typeface="Raleway"/>
                  <a:cs typeface="Raleway"/>
                  <a:sym typeface="Raleway"/>
                </a:rPr>
                <a:t>App Store Featuring</a:t>
              </a:r>
              <a:endParaRPr lang="en-GB" sz="1800" b="1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50" name="Google Shape;1134;p49"/>
            <p:cNvSpPr txBox="1"/>
            <p:nvPr/>
          </p:nvSpPr>
          <p:spPr>
            <a:xfrm>
              <a:off x="8334" y="5974"/>
              <a:ext cx="4921" cy="1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200">
                  <a:solidFill>
                    <a:schemeClr val="lt1"/>
                  </a:solidFill>
                  <a:latin typeface="Comic Sans MS" panose="030F0702030302020204" charset="0"/>
                  <a:ea typeface="Open Sans"/>
                  <a:cs typeface="Comic Sans MS" panose="030F0702030302020204" charset="0"/>
                  <a:sym typeface="Open Sans"/>
                </a:rPr>
                <a:t>Strive to have your app featured on the Google Play Store to gain increased visibility and organic downloads.</a:t>
              </a:r>
              <a:endParaRPr lang="en-GB" sz="1200">
                <a:solidFill>
                  <a:schemeClr val="lt1"/>
                </a:solidFill>
                <a:latin typeface="Comic Sans MS" panose="030F0702030302020204" charset="0"/>
                <a:ea typeface="Open Sans"/>
                <a:cs typeface="Comic Sans MS" panose="030F0702030302020204" charset="0"/>
                <a:sym typeface="Open Sans"/>
              </a:endParaRPr>
            </a:p>
          </p:txBody>
        </p:sp>
        <p:sp>
          <p:nvSpPr>
            <p:cNvPr id="57" name="Google Shape;1141;p49"/>
            <p:cNvSpPr/>
            <p:nvPr/>
          </p:nvSpPr>
          <p:spPr>
            <a:xfrm>
              <a:off x="7446" y="5378"/>
              <a:ext cx="784" cy="784"/>
            </a:xfrm>
            <a:prstGeom prst="ellipse">
              <a:avLst/>
            </a:prstGeom>
            <a:solidFill>
              <a:srgbClr val="0E1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6" name="Google Shape;1150;p49"/>
            <p:cNvGrpSpPr/>
            <p:nvPr/>
          </p:nvGrpSpPr>
          <p:grpSpPr>
            <a:xfrm rot="0">
              <a:off x="7641" y="5572"/>
              <a:ext cx="395" cy="395"/>
              <a:chOff x="4000501" y="1577623"/>
              <a:chExt cx="284478" cy="284222"/>
            </a:xfrm>
            <a:solidFill>
              <a:srgbClr val="0E1A3F"/>
            </a:solidFill>
          </p:grpSpPr>
          <p:sp>
            <p:nvSpPr>
              <p:cNvPr id="67" name="Google Shape;1151;p49"/>
              <p:cNvSpPr/>
              <p:nvPr/>
            </p:nvSpPr>
            <p:spPr>
              <a:xfrm>
                <a:off x="4000501" y="1577623"/>
                <a:ext cx="228900" cy="228600"/>
              </a:xfrm>
              <a:prstGeom prst="ellipse">
                <a:avLst/>
              </a:prstGeom>
              <a:grpFill/>
              <a:ln w="19050" cap="flat" cmpd="sng">
                <a:solidFill>
                  <a:srgbClr val="5F6D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8" name="Google Shape;1152;p49"/>
              <p:cNvCxnSpPr>
                <a:stCxn id="67" idx="5"/>
              </p:cNvCxnSpPr>
              <p:nvPr/>
            </p:nvCxnSpPr>
            <p:spPr>
              <a:xfrm>
                <a:off x="4195879" y="1772746"/>
                <a:ext cx="89100" cy="89100"/>
              </a:xfrm>
              <a:prstGeom prst="straightConnector1">
                <a:avLst/>
              </a:prstGeom>
              <a:grpFill/>
              <a:ln w="19050" cap="rnd" cmpd="sng">
                <a:solidFill>
                  <a:srgbClr val="5F6D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5" name="Google Shape;1138;p49"/>
          <p:cNvSpPr txBox="1"/>
          <p:nvPr/>
        </p:nvSpPr>
        <p:spPr>
          <a:xfrm>
            <a:off x="2404045" y="1484815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50%</a:t>
            </a:r>
            <a:endParaRPr lang="en-US" altLang="en-GB" sz="24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6" name="Google Shape;1139;p49"/>
          <p:cNvSpPr txBox="1"/>
          <p:nvPr/>
        </p:nvSpPr>
        <p:spPr>
          <a:xfrm>
            <a:off x="2411030" y="2255180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solidFill>
                  <a:schemeClr val="bg2">
                    <a:lumMod val="20000"/>
                    <a:lumOff val="80000"/>
                  </a:schemeClr>
                </a:solidFill>
                <a:latin typeface="Cabin"/>
                <a:ea typeface="Cabin"/>
                <a:cs typeface="Cabin"/>
                <a:sym typeface="Cabin"/>
              </a:rPr>
              <a:t>30%</a:t>
            </a:r>
            <a:endParaRPr lang="en-US" altLang="en-GB" sz="2400" b="1">
              <a:solidFill>
                <a:schemeClr val="bg2">
                  <a:lumMod val="20000"/>
                  <a:lumOff val="80000"/>
                </a:schemeClr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" name="Google Shape;1140;p49"/>
          <p:cNvSpPr txBox="1"/>
          <p:nvPr/>
        </p:nvSpPr>
        <p:spPr>
          <a:xfrm>
            <a:off x="2416745" y="3025420"/>
            <a:ext cx="126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20%</a:t>
            </a:r>
            <a:endParaRPr lang="en-US" altLang="en-GB" sz="2400" b="1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0">
              <a:srgbClr val="ADADFD"/>
            </a:gs>
            <a:gs pos="58000">
              <a:srgbClr val="9393FB"/>
            </a:gs>
            <a:gs pos="100000">
              <a:srgbClr val="8686FA"/>
            </a:gs>
          </a:gsLst>
          <a:lin ang="13500032" scaled="0"/>
        </a:gradFill>
        <a:effectLst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 rot="-5400000" flipH="1">
            <a:off x="-1485475" y="2169300"/>
            <a:ext cx="4535400" cy="804900"/>
          </a:xfrm>
          <a:prstGeom prst="round2SameRect">
            <a:avLst>
              <a:gd name="adj1" fmla="val 28715"/>
              <a:gd name="adj2" fmla="val 0"/>
            </a:avLst>
          </a:prstGeom>
          <a:gradFill>
            <a:gsLst>
              <a:gs pos="0">
                <a:schemeClr val="lt2"/>
              </a:gs>
              <a:gs pos="0">
                <a:schemeClr val="accent3"/>
              </a:gs>
              <a:gs pos="100000">
                <a:srgbClr val="C7C7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37"/>
          <p:cNvSpPr/>
          <p:nvPr/>
        </p:nvSpPr>
        <p:spPr>
          <a:xfrm rot="-5400000" flipH="1">
            <a:off x="555135" y="3636720"/>
            <a:ext cx="631500" cy="662100"/>
          </a:xfrm>
          <a:prstGeom prst="round2SameRect">
            <a:avLst>
              <a:gd name="adj1" fmla="val 28715"/>
              <a:gd name="adj2" fmla="val 0"/>
            </a:avLst>
          </a:prstGeom>
          <a:gradFill>
            <a:gsLst>
              <a:gs pos="0">
                <a:srgbClr val="F8F8FF"/>
              </a:gs>
              <a:gs pos="100000">
                <a:srgbClr val="ECEC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5" y="961390"/>
            <a:ext cx="415925" cy="415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5" y="3740150"/>
            <a:ext cx="455930" cy="455930"/>
          </a:xfrm>
          <a:prstGeom prst="rect">
            <a:avLst/>
          </a:prstGeom>
        </p:spPr>
      </p:pic>
      <p:sp>
        <p:nvSpPr>
          <p:cNvPr id="1363" name="Google Shape;1363;p49"/>
          <p:cNvSpPr/>
          <p:nvPr/>
        </p:nvSpPr>
        <p:spPr>
          <a:xfrm>
            <a:off x="1547495" y="1347470"/>
            <a:ext cx="3266440" cy="3172460"/>
          </a:xfrm>
          <a:prstGeom prst="roundRect">
            <a:avLst>
              <a:gd name="adj" fmla="val 6717"/>
            </a:avLst>
          </a:prstGeom>
          <a:gradFill>
            <a:gsLst>
              <a:gs pos="0">
                <a:schemeClr val="lt2"/>
              </a:gs>
              <a:gs pos="0">
                <a:schemeClr val="accent3"/>
              </a:gs>
              <a:gs pos="100000">
                <a:srgbClr val="C7C7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4" name="Google Shape;1364;p49"/>
          <p:cNvSpPr/>
          <p:nvPr/>
        </p:nvSpPr>
        <p:spPr>
          <a:xfrm>
            <a:off x="5292090" y="1374775"/>
            <a:ext cx="3190875" cy="3103245"/>
          </a:xfrm>
          <a:prstGeom prst="roundRect">
            <a:avLst>
              <a:gd name="adj" fmla="val 6717"/>
            </a:avLst>
          </a:prstGeom>
          <a:gradFill>
            <a:gsLst>
              <a:gs pos="0">
                <a:schemeClr val="lt2"/>
              </a:gs>
              <a:gs pos="0">
                <a:schemeClr val="accent3"/>
              </a:gs>
              <a:gs pos="100000">
                <a:srgbClr val="C7C7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0" name="Google Shape;1370;p49"/>
          <p:cNvSpPr txBox="1"/>
          <p:nvPr>
            <p:ph type="subTitle" idx="1"/>
          </p:nvPr>
        </p:nvSpPr>
        <p:spPr>
          <a:xfrm>
            <a:off x="5396865" y="3034665"/>
            <a:ext cx="3086100" cy="1437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</a:t>
            </a:r>
            <a:r>
              <a:rPr lang="en-GB" sz="1300"/>
              <a:t>ntegrate social media sharing capabilities to facilitate effortless content sharing and enable users to promote Simplifique among their networks, fostering wider app usage and engagement.</a:t>
            </a:r>
            <a:endParaRPr lang="en-GB" sz="1300"/>
          </a:p>
        </p:txBody>
      </p:sp>
      <p:sp>
        <p:nvSpPr>
          <p:cNvPr id="1371" name="Google Shape;1371;p49"/>
          <p:cNvSpPr txBox="1"/>
          <p:nvPr/>
        </p:nvSpPr>
        <p:spPr>
          <a:xfrm>
            <a:off x="1652905" y="3041650"/>
            <a:ext cx="3125470" cy="14363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None/>
              <a:defRPr sz="1400" b="0" i="0" u="none" strike="noStrike" cap="none"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None/>
              <a:defRPr sz="1400" b="0" i="0" u="none" strike="noStrike" cap="none"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None/>
              <a:defRPr sz="1400" b="0" i="0" u="none" strike="noStrike" cap="none"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None/>
              <a:defRPr sz="1400" b="0" i="0" u="none" strike="noStrike" cap="none"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None/>
              <a:defRPr sz="1400" b="0" i="0" u="none" strike="noStrike" cap="none"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None/>
              <a:defRPr sz="1400" b="0" i="0" u="none" strike="noStrike" cap="none"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None/>
              <a:defRPr sz="1400" b="0" i="0" u="none" strike="noStrike" cap="none"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None/>
              <a:defRPr sz="1400" b="0" i="0" u="none" strike="noStrike" cap="none"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1400"/>
              <a:buFont typeface="Quicksand Medium"/>
              <a:buNone/>
              <a:defRPr sz="1400" b="0" i="0" u="none" strike="noStrike" cap="none">
                <a:solidFill>
                  <a:srgbClr val="0E1A3F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Enhance app performance by optimizing code, reducing loading times, and addressing any currently unavailable features, ensuring a seamless user experience that surpasses expectations.</a:t>
            </a:r>
            <a:endParaRPr lang="en-GB" sz="1300"/>
          </a:p>
        </p:txBody>
      </p:sp>
      <p:grpSp>
        <p:nvGrpSpPr>
          <p:cNvPr id="5" name="Group 4"/>
          <p:cNvGrpSpPr/>
          <p:nvPr/>
        </p:nvGrpSpPr>
        <p:grpSpPr>
          <a:xfrm>
            <a:off x="2743835" y="1501775"/>
            <a:ext cx="942975" cy="942975"/>
            <a:chOff x="4603" y="3143"/>
            <a:chExt cx="1152" cy="1152"/>
          </a:xfrm>
        </p:grpSpPr>
        <p:sp>
          <p:nvSpPr>
            <p:cNvPr id="1365" name="Google Shape;1365;p49"/>
            <p:cNvSpPr/>
            <p:nvPr/>
          </p:nvSpPr>
          <p:spPr>
            <a:xfrm>
              <a:off x="4603" y="3143"/>
              <a:ext cx="1152" cy="115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0">
                  <a:srgbClr val="9393FB"/>
                </a:gs>
                <a:gs pos="100000">
                  <a:schemeClr val="lt1"/>
                </a:gs>
              </a:gsLst>
              <a:lin ang="16198662" scaled="0"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72" name="Google Shape;1372;p49"/>
            <p:cNvGrpSpPr/>
            <p:nvPr/>
          </p:nvGrpSpPr>
          <p:grpSpPr>
            <a:xfrm>
              <a:off x="4852" y="3418"/>
              <a:ext cx="678" cy="720"/>
              <a:chOff x="878066" y="1981993"/>
              <a:chExt cx="354610" cy="372358"/>
            </a:xfrm>
          </p:grpSpPr>
          <p:sp>
            <p:nvSpPr>
              <p:cNvPr id="1373" name="Google Shape;1373;p49"/>
              <p:cNvSpPr/>
              <p:nvPr/>
            </p:nvSpPr>
            <p:spPr>
              <a:xfrm>
                <a:off x="1002194" y="1982386"/>
                <a:ext cx="230482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6742" extrusionOk="0">
                    <a:moveTo>
                      <a:pt x="4908" y="0"/>
                    </a:moveTo>
                    <a:cubicBezTo>
                      <a:pt x="4850" y="0"/>
                      <a:pt x="4807" y="15"/>
                      <a:pt x="4778" y="58"/>
                    </a:cubicBezTo>
                    <a:lnTo>
                      <a:pt x="0" y="6741"/>
                    </a:lnTo>
                    <a:lnTo>
                      <a:pt x="4057" y="6741"/>
                    </a:lnTo>
                    <a:lnTo>
                      <a:pt x="8719" y="231"/>
                    </a:lnTo>
                    <a:cubicBezTo>
                      <a:pt x="8791" y="130"/>
                      <a:pt x="8719" y="0"/>
                      <a:pt x="8604" y="0"/>
                    </a:cubicBezTo>
                    <a:close/>
                  </a:path>
                </a:pathLst>
              </a:custGeom>
              <a:solidFill>
                <a:srgbClr val="0E1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4" name="Google Shape;1374;p49"/>
              <p:cNvSpPr/>
              <p:nvPr/>
            </p:nvSpPr>
            <p:spPr>
              <a:xfrm>
                <a:off x="1038895" y="1981993"/>
                <a:ext cx="163136" cy="17713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6757" extrusionOk="0">
                    <a:moveTo>
                      <a:pt x="4836" y="1"/>
                    </a:moveTo>
                    <a:lnTo>
                      <a:pt x="0" y="6756"/>
                    </a:lnTo>
                    <a:lnTo>
                      <a:pt x="1401" y="6756"/>
                    </a:lnTo>
                    <a:lnTo>
                      <a:pt x="62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5" name="Google Shape;1375;p49"/>
              <p:cNvSpPr/>
              <p:nvPr/>
            </p:nvSpPr>
            <p:spPr>
              <a:xfrm>
                <a:off x="1075596" y="1982386"/>
                <a:ext cx="156687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5977" h="6742" extrusionOk="0">
                    <a:moveTo>
                      <a:pt x="4822" y="0"/>
                    </a:moveTo>
                    <a:lnTo>
                      <a:pt x="1" y="6741"/>
                    </a:lnTo>
                    <a:lnTo>
                      <a:pt x="1257" y="6741"/>
                    </a:lnTo>
                    <a:lnTo>
                      <a:pt x="5919" y="231"/>
                    </a:lnTo>
                    <a:cubicBezTo>
                      <a:pt x="5977" y="130"/>
                      <a:pt x="5919" y="0"/>
                      <a:pt x="5804" y="0"/>
                    </a:cubicBezTo>
                    <a:close/>
                  </a:path>
                </a:pathLst>
              </a:custGeom>
              <a:solidFill>
                <a:srgbClr val="0E1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6" name="Google Shape;1376;p49"/>
              <p:cNvSpPr/>
              <p:nvPr/>
            </p:nvSpPr>
            <p:spPr>
              <a:xfrm>
                <a:off x="878145" y="1982281"/>
                <a:ext cx="230404" cy="176846"/>
              </a:xfrm>
              <a:custGeom>
                <a:avLst/>
                <a:gdLst/>
                <a:ahLst/>
                <a:cxnLst/>
                <a:rect l="l" t="t" r="r" b="b"/>
                <a:pathLst>
                  <a:path w="8789" h="6746" extrusionOk="0">
                    <a:moveTo>
                      <a:pt x="3910" y="0"/>
                    </a:moveTo>
                    <a:cubicBezTo>
                      <a:pt x="3900" y="0"/>
                      <a:pt x="3891" y="2"/>
                      <a:pt x="3880" y="4"/>
                    </a:cubicBezTo>
                    <a:lnTo>
                      <a:pt x="185" y="4"/>
                    </a:lnTo>
                    <a:cubicBezTo>
                      <a:pt x="180" y="3"/>
                      <a:pt x="174" y="3"/>
                      <a:pt x="169" y="3"/>
                    </a:cubicBezTo>
                    <a:cubicBezTo>
                      <a:pt x="63" y="3"/>
                      <a:pt x="1" y="139"/>
                      <a:pt x="69" y="235"/>
                    </a:cubicBezTo>
                    <a:lnTo>
                      <a:pt x="4732" y="6745"/>
                    </a:lnTo>
                    <a:lnTo>
                      <a:pt x="8789" y="6745"/>
                    </a:lnTo>
                    <a:lnTo>
                      <a:pt x="4010" y="62"/>
                    </a:lnTo>
                    <a:cubicBezTo>
                      <a:pt x="3987" y="26"/>
                      <a:pt x="3953" y="0"/>
                      <a:pt x="3910" y="0"/>
                    </a:cubicBezTo>
                    <a:close/>
                  </a:path>
                </a:pathLst>
              </a:custGeom>
              <a:solidFill>
                <a:srgbClr val="0E1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7" name="Google Shape;1377;p49"/>
              <p:cNvSpPr/>
              <p:nvPr/>
            </p:nvSpPr>
            <p:spPr>
              <a:xfrm>
                <a:off x="910599" y="1981993"/>
                <a:ext cx="163136" cy="17713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6757" extrusionOk="0">
                    <a:moveTo>
                      <a:pt x="1" y="1"/>
                    </a:moveTo>
                    <a:lnTo>
                      <a:pt x="4837" y="6756"/>
                    </a:lnTo>
                    <a:lnTo>
                      <a:pt x="6222" y="6756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8" name="Google Shape;1378;p49"/>
              <p:cNvSpPr/>
              <p:nvPr/>
            </p:nvSpPr>
            <p:spPr>
              <a:xfrm>
                <a:off x="878066" y="1982386"/>
                <a:ext cx="159335" cy="177109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6756" extrusionOk="0">
                    <a:moveTo>
                      <a:pt x="188" y="0"/>
                    </a:moveTo>
                    <a:cubicBezTo>
                      <a:pt x="72" y="0"/>
                      <a:pt x="0" y="130"/>
                      <a:pt x="72" y="231"/>
                    </a:cubicBezTo>
                    <a:lnTo>
                      <a:pt x="4735" y="6756"/>
                    </a:lnTo>
                    <a:lnTo>
                      <a:pt x="6078" y="6756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rgbClr val="0E1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9" name="Google Shape;1379;p49"/>
              <p:cNvSpPr/>
              <p:nvPr/>
            </p:nvSpPr>
            <p:spPr>
              <a:xfrm>
                <a:off x="940117" y="2129583"/>
                <a:ext cx="230482" cy="224636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8569" extrusionOk="0">
                    <a:moveTo>
                      <a:pt x="4418" y="0"/>
                    </a:moveTo>
                    <a:cubicBezTo>
                      <a:pt x="4237" y="0"/>
                      <a:pt x="4054" y="69"/>
                      <a:pt x="3913" y="203"/>
                    </a:cubicBezTo>
                    <a:cubicBezTo>
                      <a:pt x="3783" y="333"/>
                      <a:pt x="3604" y="407"/>
                      <a:pt x="3421" y="407"/>
                    </a:cubicBezTo>
                    <a:cubicBezTo>
                      <a:pt x="3339" y="407"/>
                      <a:pt x="3256" y="392"/>
                      <a:pt x="3177" y="361"/>
                    </a:cubicBezTo>
                    <a:cubicBezTo>
                      <a:pt x="3094" y="328"/>
                      <a:pt x="3008" y="312"/>
                      <a:pt x="2924" y="312"/>
                    </a:cubicBezTo>
                    <a:cubicBezTo>
                      <a:pt x="2643" y="312"/>
                      <a:pt x="2378" y="488"/>
                      <a:pt x="2267" y="766"/>
                    </a:cubicBezTo>
                    <a:cubicBezTo>
                      <a:pt x="2180" y="1011"/>
                      <a:pt x="1935" y="1184"/>
                      <a:pt x="1661" y="1199"/>
                    </a:cubicBezTo>
                    <a:cubicBezTo>
                      <a:pt x="1285" y="1227"/>
                      <a:pt x="997" y="1545"/>
                      <a:pt x="1011" y="1920"/>
                    </a:cubicBezTo>
                    <a:cubicBezTo>
                      <a:pt x="1026" y="2195"/>
                      <a:pt x="867" y="2454"/>
                      <a:pt x="636" y="2584"/>
                    </a:cubicBezTo>
                    <a:cubicBezTo>
                      <a:pt x="289" y="2758"/>
                      <a:pt x="160" y="3176"/>
                      <a:pt x="333" y="3508"/>
                    </a:cubicBezTo>
                    <a:cubicBezTo>
                      <a:pt x="448" y="3754"/>
                      <a:pt x="419" y="4042"/>
                      <a:pt x="246" y="4259"/>
                    </a:cubicBezTo>
                    <a:cubicBezTo>
                      <a:pt x="1" y="4562"/>
                      <a:pt x="58" y="4995"/>
                      <a:pt x="347" y="5240"/>
                    </a:cubicBezTo>
                    <a:cubicBezTo>
                      <a:pt x="564" y="5414"/>
                      <a:pt x="650" y="5688"/>
                      <a:pt x="578" y="5962"/>
                    </a:cubicBezTo>
                    <a:cubicBezTo>
                      <a:pt x="477" y="6338"/>
                      <a:pt x="708" y="6713"/>
                      <a:pt x="1069" y="6814"/>
                    </a:cubicBezTo>
                    <a:cubicBezTo>
                      <a:pt x="1343" y="6886"/>
                      <a:pt x="1531" y="7103"/>
                      <a:pt x="1574" y="7377"/>
                    </a:cubicBezTo>
                    <a:cubicBezTo>
                      <a:pt x="1627" y="7717"/>
                      <a:pt x="1928" y="7962"/>
                      <a:pt x="2263" y="7962"/>
                    </a:cubicBezTo>
                    <a:cubicBezTo>
                      <a:pt x="2298" y="7962"/>
                      <a:pt x="2333" y="7960"/>
                      <a:pt x="2368" y="7954"/>
                    </a:cubicBezTo>
                    <a:cubicBezTo>
                      <a:pt x="2406" y="7948"/>
                      <a:pt x="2444" y="7945"/>
                      <a:pt x="2482" y="7945"/>
                    </a:cubicBezTo>
                    <a:cubicBezTo>
                      <a:pt x="2716" y="7945"/>
                      <a:pt x="2937" y="8059"/>
                      <a:pt x="3061" y="8257"/>
                    </a:cubicBezTo>
                    <a:cubicBezTo>
                      <a:pt x="3199" y="8460"/>
                      <a:pt x="3419" y="8568"/>
                      <a:pt x="3642" y="8568"/>
                    </a:cubicBezTo>
                    <a:cubicBezTo>
                      <a:pt x="3770" y="8568"/>
                      <a:pt x="3898" y="8533"/>
                      <a:pt x="4014" y="8460"/>
                    </a:cubicBezTo>
                    <a:cubicBezTo>
                      <a:pt x="4129" y="8387"/>
                      <a:pt x="4263" y="8351"/>
                      <a:pt x="4396" y="8351"/>
                    </a:cubicBezTo>
                    <a:cubicBezTo>
                      <a:pt x="4530" y="8351"/>
                      <a:pt x="4663" y="8387"/>
                      <a:pt x="4779" y="8460"/>
                    </a:cubicBezTo>
                    <a:cubicBezTo>
                      <a:pt x="4893" y="8532"/>
                      <a:pt x="5022" y="8568"/>
                      <a:pt x="5150" y="8568"/>
                    </a:cubicBezTo>
                    <a:cubicBezTo>
                      <a:pt x="5378" y="8568"/>
                      <a:pt x="5602" y="8456"/>
                      <a:pt x="5732" y="8243"/>
                    </a:cubicBezTo>
                    <a:cubicBezTo>
                      <a:pt x="5870" y="8054"/>
                      <a:pt x="6085" y="7932"/>
                      <a:pt x="6319" y="7932"/>
                    </a:cubicBezTo>
                    <a:cubicBezTo>
                      <a:pt x="6354" y="7932"/>
                      <a:pt x="6389" y="7934"/>
                      <a:pt x="6425" y="7940"/>
                    </a:cubicBezTo>
                    <a:cubicBezTo>
                      <a:pt x="6460" y="7945"/>
                      <a:pt x="6495" y="7948"/>
                      <a:pt x="6529" y="7948"/>
                    </a:cubicBezTo>
                    <a:cubicBezTo>
                      <a:pt x="6865" y="7948"/>
                      <a:pt x="7166" y="7703"/>
                      <a:pt x="7218" y="7362"/>
                    </a:cubicBezTo>
                    <a:cubicBezTo>
                      <a:pt x="7262" y="7088"/>
                      <a:pt x="7464" y="6872"/>
                      <a:pt x="7724" y="6800"/>
                    </a:cubicBezTo>
                    <a:cubicBezTo>
                      <a:pt x="8099" y="6698"/>
                      <a:pt x="8316" y="6323"/>
                      <a:pt x="8215" y="5948"/>
                    </a:cubicBezTo>
                    <a:cubicBezTo>
                      <a:pt x="8142" y="5688"/>
                      <a:pt x="8243" y="5399"/>
                      <a:pt x="8445" y="5226"/>
                    </a:cubicBezTo>
                    <a:cubicBezTo>
                      <a:pt x="8749" y="4981"/>
                      <a:pt x="8792" y="4548"/>
                      <a:pt x="8561" y="4259"/>
                    </a:cubicBezTo>
                    <a:cubicBezTo>
                      <a:pt x="8388" y="4042"/>
                      <a:pt x="8359" y="3754"/>
                      <a:pt x="8474" y="3508"/>
                    </a:cubicBezTo>
                    <a:cubicBezTo>
                      <a:pt x="8648" y="3162"/>
                      <a:pt x="8518" y="2743"/>
                      <a:pt x="8171" y="2570"/>
                    </a:cubicBezTo>
                    <a:cubicBezTo>
                      <a:pt x="7926" y="2440"/>
                      <a:pt x="7781" y="2195"/>
                      <a:pt x="7796" y="1920"/>
                    </a:cubicBezTo>
                    <a:cubicBezTo>
                      <a:pt x="7810" y="1531"/>
                      <a:pt x="7522" y="1213"/>
                      <a:pt x="7146" y="1199"/>
                    </a:cubicBezTo>
                    <a:cubicBezTo>
                      <a:pt x="6872" y="1184"/>
                      <a:pt x="6627" y="1011"/>
                      <a:pt x="6526" y="751"/>
                    </a:cubicBezTo>
                    <a:cubicBezTo>
                      <a:pt x="6425" y="471"/>
                      <a:pt x="6159" y="304"/>
                      <a:pt x="5876" y="304"/>
                    </a:cubicBezTo>
                    <a:cubicBezTo>
                      <a:pt x="5794" y="304"/>
                      <a:pt x="5711" y="318"/>
                      <a:pt x="5631" y="347"/>
                    </a:cubicBezTo>
                    <a:cubicBezTo>
                      <a:pt x="5547" y="380"/>
                      <a:pt x="5460" y="396"/>
                      <a:pt x="5374" y="396"/>
                    </a:cubicBezTo>
                    <a:cubicBezTo>
                      <a:pt x="5195" y="396"/>
                      <a:pt x="5021" y="325"/>
                      <a:pt x="4894" y="188"/>
                    </a:cubicBezTo>
                    <a:cubicBezTo>
                      <a:pt x="4761" y="62"/>
                      <a:pt x="4590" y="0"/>
                      <a:pt x="44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0" name="Google Shape;1380;p49"/>
              <p:cNvSpPr/>
              <p:nvPr/>
            </p:nvSpPr>
            <p:spPr>
              <a:xfrm>
                <a:off x="1038502" y="2129478"/>
                <a:ext cx="132097" cy="224872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8578" extrusionOk="0">
                    <a:moveTo>
                      <a:pt x="636" y="1"/>
                    </a:moveTo>
                    <a:cubicBezTo>
                      <a:pt x="459" y="1"/>
                      <a:pt x="282" y="69"/>
                      <a:pt x="145" y="207"/>
                    </a:cubicBezTo>
                    <a:cubicBezTo>
                      <a:pt x="102" y="250"/>
                      <a:pt x="44" y="293"/>
                      <a:pt x="1" y="322"/>
                    </a:cubicBezTo>
                    <a:cubicBezTo>
                      <a:pt x="102" y="381"/>
                      <a:pt x="218" y="410"/>
                      <a:pt x="334" y="410"/>
                    </a:cubicBezTo>
                    <a:cubicBezTo>
                      <a:pt x="417" y="410"/>
                      <a:pt x="500" y="395"/>
                      <a:pt x="578" y="365"/>
                    </a:cubicBezTo>
                    <a:cubicBezTo>
                      <a:pt x="661" y="332"/>
                      <a:pt x="747" y="316"/>
                      <a:pt x="831" y="316"/>
                    </a:cubicBezTo>
                    <a:cubicBezTo>
                      <a:pt x="1111" y="316"/>
                      <a:pt x="1377" y="492"/>
                      <a:pt x="1488" y="770"/>
                    </a:cubicBezTo>
                    <a:cubicBezTo>
                      <a:pt x="1589" y="1015"/>
                      <a:pt x="1820" y="1188"/>
                      <a:pt x="2094" y="1203"/>
                    </a:cubicBezTo>
                    <a:cubicBezTo>
                      <a:pt x="2469" y="1231"/>
                      <a:pt x="2758" y="1549"/>
                      <a:pt x="2758" y="1924"/>
                    </a:cubicBezTo>
                    <a:cubicBezTo>
                      <a:pt x="2744" y="2199"/>
                      <a:pt x="2888" y="2458"/>
                      <a:pt x="3133" y="2588"/>
                    </a:cubicBezTo>
                    <a:cubicBezTo>
                      <a:pt x="3465" y="2762"/>
                      <a:pt x="3595" y="3180"/>
                      <a:pt x="3437" y="3512"/>
                    </a:cubicBezTo>
                    <a:cubicBezTo>
                      <a:pt x="3307" y="3758"/>
                      <a:pt x="3336" y="4046"/>
                      <a:pt x="3509" y="4263"/>
                    </a:cubicBezTo>
                    <a:cubicBezTo>
                      <a:pt x="3754" y="4566"/>
                      <a:pt x="3696" y="4999"/>
                      <a:pt x="3408" y="5244"/>
                    </a:cubicBezTo>
                    <a:cubicBezTo>
                      <a:pt x="3191" y="5418"/>
                      <a:pt x="3105" y="5692"/>
                      <a:pt x="3177" y="5966"/>
                    </a:cubicBezTo>
                    <a:cubicBezTo>
                      <a:pt x="3278" y="6327"/>
                      <a:pt x="3047" y="6717"/>
                      <a:pt x="2686" y="6818"/>
                    </a:cubicBezTo>
                    <a:cubicBezTo>
                      <a:pt x="2412" y="6890"/>
                      <a:pt x="2224" y="7107"/>
                      <a:pt x="2181" y="7381"/>
                    </a:cubicBezTo>
                    <a:cubicBezTo>
                      <a:pt x="2128" y="7721"/>
                      <a:pt x="1827" y="7966"/>
                      <a:pt x="1492" y="7966"/>
                    </a:cubicBezTo>
                    <a:cubicBezTo>
                      <a:pt x="1457" y="7966"/>
                      <a:pt x="1422" y="7964"/>
                      <a:pt x="1387" y="7958"/>
                    </a:cubicBezTo>
                    <a:cubicBezTo>
                      <a:pt x="1349" y="7952"/>
                      <a:pt x="1311" y="7949"/>
                      <a:pt x="1273" y="7949"/>
                    </a:cubicBezTo>
                    <a:cubicBezTo>
                      <a:pt x="1039" y="7949"/>
                      <a:pt x="818" y="8063"/>
                      <a:pt x="694" y="8261"/>
                    </a:cubicBezTo>
                    <a:cubicBezTo>
                      <a:pt x="665" y="8290"/>
                      <a:pt x="651" y="8319"/>
                      <a:pt x="622" y="8348"/>
                    </a:cubicBezTo>
                    <a:cubicBezTo>
                      <a:pt x="766" y="8348"/>
                      <a:pt x="896" y="8391"/>
                      <a:pt x="1026" y="8464"/>
                    </a:cubicBezTo>
                    <a:cubicBezTo>
                      <a:pt x="1140" y="8541"/>
                      <a:pt x="1268" y="8578"/>
                      <a:pt x="1397" y="8578"/>
                    </a:cubicBezTo>
                    <a:cubicBezTo>
                      <a:pt x="1626" y="8578"/>
                      <a:pt x="1854" y="8460"/>
                      <a:pt x="1993" y="8247"/>
                    </a:cubicBezTo>
                    <a:cubicBezTo>
                      <a:pt x="2119" y="8058"/>
                      <a:pt x="2343" y="7936"/>
                      <a:pt x="2570" y="7936"/>
                    </a:cubicBezTo>
                    <a:cubicBezTo>
                      <a:pt x="2604" y="7936"/>
                      <a:pt x="2638" y="7938"/>
                      <a:pt x="2672" y="7944"/>
                    </a:cubicBezTo>
                    <a:cubicBezTo>
                      <a:pt x="2707" y="7949"/>
                      <a:pt x="2742" y="7952"/>
                      <a:pt x="2776" y="7952"/>
                    </a:cubicBezTo>
                    <a:cubicBezTo>
                      <a:pt x="3112" y="7952"/>
                      <a:pt x="3413" y="7707"/>
                      <a:pt x="3465" y="7366"/>
                    </a:cubicBezTo>
                    <a:cubicBezTo>
                      <a:pt x="3509" y="7092"/>
                      <a:pt x="3711" y="6876"/>
                      <a:pt x="3971" y="6804"/>
                    </a:cubicBezTo>
                    <a:cubicBezTo>
                      <a:pt x="4346" y="6702"/>
                      <a:pt x="4563" y="6327"/>
                      <a:pt x="4462" y="5952"/>
                    </a:cubicBezTo>
                    <a:cubicBezTo>
                      <a:pt x="4389" y="5692"/>
                      <a:pt x="4490" y="5403"/>
                      <a:pt x="4692" y="5230"/>
                    </a:cubicBezTo>
                    <a:cubicBezTo>
                      <a:pt x="4996" y="4999"/>
                      <a:pt x="5039" y="4566"/>
                      <a:pt x="4794" y="4263"/>
                    </a:cubicBezTo>
                    <a:cubicBezTo>
                      <a:pt x="4620" y="4046"/>
                      <a:pt x="4591" y="3758"/>
                      <a:pt x="4721" y="3512"/>
                    </a:cubicBezTo>
                    <a:cubicBezTo>
                      <a:pt x="4895" y="3166"/>
                      <a:pt x="4750" y="2762"/>
                      <a:pt x="4418" y="2588"/>
                    </a:cubicBezTo>
                    <a:cubicBezTo>
                      <a:pt x="4173" y="2458"/>
                      <a:pt x="4028" y="2199"/>
                      <a:pt x="4043" y="1924"/>
                    </a:cubicBezTo>
                    <a:cubicBezTo>
                      <a:pt x="4043" y="1549"/>
                      <a:pt x="3754" y="1231"/>
                      <a:pt x="3379" y="1203"/>
                    </a:cubicBezTo>
                    <a:cubicBezTo>
                      <a:pt x="3105" y="1188"/>
                      <a:pt x="2874" y="1015"/>
                      <a:pt x="2773" y="770"/>
                    </a:cubicBezTo>
                    <a:cubicBezTo>
                      <a:pt x="2661" y="492"/>
                      <a:pt x="2396" y="316"/>
                      <a:pt x="2115" y="316"/>
                    </a:cubicBezTo>
                    <a:cubicBezTo>
                      <a:pt x="2031" y="316"/>
                      <a:pt x="1946" y="332"/>
                      <a:pt x="1863" y="365"/>
                    </a:cubicBezTo>
                    <a:cubicBezTo>
                      <a:pt x="1788" y="396"/>
                      <a:pt x="1708" y="411"/>
                      <a:pt x="1628" y="411"/>
                    </a:cubicBezTo>
                    <a:cubicBezTo>
                      <a:pt x="1448" y="411"/>
                      <a:pt x="1267" y="337"/>
                      <a:pt x="1127" y="207"/>
                    </a:cubicBezTo>
                    <a:cubicBezTo>
                      <a:pt x="990" y="69"/>
                      <a:pt x="813" y="1"/>
                      <a:pt x="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1" name="Google Shape;1381;p49"/>
              <p:cNvSpPr/>
              <p:nvPr/>
            </p:nvSpPr>
            <p:spPr>
              <a:xfrm>
                <a:off x="970395" y="2156821"/>
                <a:ext cx="169952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6468" extrusionOk="0">
                    <a:moveTo>
                      <a:pt x="3249" y="1"/>
                    </a:moveTo>
                    <a:cubicBezTo>
                      <a:pt x="1459" y="1"/>
                      <a:pt x="1" y="1444"/>
                      <a:pt x="1" y="3234"/>
                    </a:cubicBezTo>
                    <a:cubicBezTo>
                      <a:pt x="1" y="5024"/>
                      <a:pt x="1459" y="6468"/>
                      <a:pt x="3249" y="6468"/>
                    </a:cubicBezTo>
                    <a:cubicBezTo>
                      <a:pt x="5024" y="6468"/>
                      <a:pt x="6482" y="5024"/>
                      <a:pt x="6482" y="3234"/>
                    </a:cubicBezTo>
                    <a:cubicBezTo>
                      <a:pt x="6482" y="1444"/>
                      <a:pt x="5024" y="1"/>
                      <a:pt x="32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2" name="Google Shape;1382;p49"/>
              <p:cNvSpPr/>
              <p:nvPr/>
            </p:nvSpPr>
            <p:spPr>
              <a:xfrm>
                <a:off x="1038502" y="2156821"/>
                <a:ext cx="106380" cy="169716"/>
              </a:xfrm>
              <a:custGeom>
                <a:avLst/>
                <a:gdLst/>
                <a:ahLst/>
                <a:cxnLst/>
                <a:rect l="l" t="t" r="r" b="b"/>
                <a:pathLst>
                  <a:path w="4058" h="6474" extrusionOk="0">
                    <a:moveTo>
                      <a:pt x="651" y="1"/>
                    </a:moveTo>
                    <a:cubicBezTo>
                      <a:pt x="434" y="1"/>
                      <a:pt x="217" y="15"/>
                      <a:pt x="1" y="59"/>
                    </a:cubicBezTo>
                    <a:cubicBezTo>
                      <a:pt x="1517" y="362"/>
                      <a:pt x="2599" y="1690"/>
                      <a:pt x="2599" y="3234"/>
                    </a:cubicBezTo>
                    <a:cubicBezTo>
                      <a:pt x="2599" y="4779"/>
                      <a:pt x="1517" y="6107"/>
                      <a:pt x="1" y="6410"/>
                    </a:cubicBezTo>
                    <a:cubicBezTo>
                      <a:pt x="216" y="6453"/>
                      <a:pt x="430" y="6474"/>
                      <a:pt x="640" y="6474"/>
                    </a:cubicBezTo>
                    <a:cubicBezTo>
                      <a:pt x="2266" y="6474"/>
                      <a:pt x="3689" y="5239"/>
                      <a:pt x="3855" y="3552"/>
                    </a:cubicBezTo>
                    <a:cubicBezTo>
                      <a:pt x="4057" y="1646"/>
                      <a:pt x="2556" y="1"/>
                      <a:pt x="6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3" name="Google Shape;1383;p49"/>
              <p:cNvSpPr/>
              <p:nvPr/>
            </p:nvSpPr>
            <p:spPr>
              <a:xfrm>
                <a:off x="1038502" y="2203641"/>
                <a:ext cx="20841" cy="76207"/>
              </a:xfrm>
              <a:custGeom>
                <a:avLst/>
                <a:gdLst/>
                <a:ahLst/>
                <a:cxnLst/>
                <a:rect l="l" t="t" r="r" b="b"/>
                <a:pathLst>
                  <a:path w="795" h="2907" extrusionOk="0">
                    <a:moveTo>
                      <a:pt x="584" y="1"/>
                    </a:moveTo>
                    <a:cubicBezTo>
                      <a:pt x="549" y="1"/>
                      <a:pt x="518" y="25"/>
                      <a:pt x="506" y="48"/>
                    </a:cubicBezTo>
                    <a:lnTo>
                      <a:pt x="88" y="438"/>
                    </a:lnTo>
                    <a:cubicBezTo>
                      <a:pt x="30" y="481"/>
                      <a:pt x="1" y="539"/>
                      <a:pt x="1" y="597"/>
                    </a:cubicBezTo>
                    <a:cubicBezTo>
                      <a:pt x="1" y="683"/>
                      <a:pt x="59" y="770"/>
                      <a:pt x="145" y="770"/>
                    </a:cubicBezTo>
                    <a:cubicBezTo>
                      <a:pt x="174" y="770"/>
                      <a:pt x="203" y="755"/>
                      <a:pt x="232" y="741"/>
                    </a:cubicBezTo>
                    <a:lnTo>
                      <a:pt x="362" y="572"/>
                    </a:lnTo>
                    <a:lnTo>
                      <a:pt x="362" y="572"/>
                    </a:lnTo>
                    <a:lnTo>
                      <a:pt x="362" y="2762"/>
                    </a:lnTo>
                    <a:cubicBezTo>
                      <a:pt x="362" y="2863"/>
                      <a:pt x="477" y="2906"/>
                      <a:pt x="578" y="2906"/>
                    </a:cubicBezTo>
                    <a:cubicBezTo>
                      <a:pt x="679" y="2906"/>
                      <a:pt x="795" y="2863"/>
                      <a:pt x="795" y="2762"/>
                    </a:cubicBezTo>
                    <a:lnTo>
                      <a:pt x="795" y="135"/>
                    </a:lnTo>
                    <a:cubicBezTo>
                      <a:pt x="795" y="48"/>
                      <a:pt x="694" y="5"/>
                      <a:pt x="607" y="5"/>
                    </a:cubicBezTo>
                    <a:cubicBezTo>
                      <a:pt x="599" y="2"/>
                      <a:pt x="591" y="1"/>
                      <a:pt x="584" y="1"/>
                    </a:cubicBezTo>
                    <a:close/>
                  </a:path>
                </a:pathLst>
              </a:custGeom>
              <a:solidFill>
                <a:srgbClr val="0E1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6448425" y="1536065"/>
            <a:ext cx="878205" cy="878205"/>
            <a:chOff x="9978" y="3260"/>
            <a:chExt cx="1152" cy="1152"/>
          </a:xfrm>
        </p:grpSpPr>
        <p:sp>
          <p:nvSpPr>
            <p:cNvPr id="1366" name="Google Shape;1366;p49"/>
            <p:cNvSpPr/>
            <p:nvPr/>
          </p:nvSpPr>
          <p:spPr>
            <a:xfrm>
              <a:off x="9978" y="3260"/>
              <a:ext cx="1152" cy="115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0">
                  <a:srgbClr val="9393FB"/>
                </a:gs>
                <a:gs pos="100000">
                  <a:schemeClr val="lt1"/>
                </a:gs>
              </a:gsLst>
              <a:lin ang="16198662" scaled="0"/>
            </a:gra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85" name="Google Shape;1385;p49"/>
            <p:cNvGrpSpPr/>
            <p:nvPr/>
          </p:nvGrpSpPr>
          <p:grpSpPr>
            <a:xfrm>
              <a:off x="10209" y="3543"/>
              <a:ext cx="720" cy="720"/>
              <a:chOff x="830742" y="2763601"/>
              <a:chExt cx="384734" cy="381556"/>
            </a:xfrm>
          </p:grpSpPr>
          <p:sp>
            <p:nvSpPr>
              <p:cNvPr id="1386" name="Google Shape;1386;p49"/>
              <p:cNvSpPr/>
              <p:nvPr/>
            </p:nvSpPr>
            <p:spPr>
              <a:xfrm>
                <a:off x="830742" y="2881012"/>
                <a:ext cx="174423" cy="83678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3185" extrusionOk="0">
                    <a:moveTo>
                      <a:pt x="6639" y="1"/>
                    </a:moveTo>
                    <a:lnTo>
                      <a:pt x="5189" y="125"/>
                    </a:lnTo>
                    <a:cubicBezTo>
                      <a:pt x="3289" y="285"/>
                      <a:pt x="1506" y="1110"/>
                      <a:pt x="160" y="2456"/>
                    </a:cubicBezTo>
                    <a:cubicBezTo>
                      <a:pt x="1" y="2616"/>
                      <a:pt x="105" y="2886"/>
                      <a:pt x="327" y="2907"/>
                    </a:cubicBezTo>
                    <a:lnTo>
                      <a:pt x="3462" y="3184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13520" y="2973045"/>
                <a:ext cx="83494" cy="172111"/>
              </a:xfrm>
              <a:custGeom>
                <a:avLst/>
                <a:gdLst/>
                <a:ahLst/>
                <a:cxnLst/>
                <a:rect l="l" t="t" r="r" b="b"/>
                <a:pathLst>
                  <a:path w="3178" h="6551" extrusionOk="0">
                    <a:moveTo>
                      <a:pt x="3178" y="0"/>
                    </a:moveTo>
                    <a:lnTo>
                      <a:pt x="1" y="3177"/>
                    </a:lnTo>
                    <a:lnTo>
                      <a:pt x="278" y="6305"/>
                    </a:lnTo>
                    <a:cubicBezTo>
                      <a:pt x="292" y="6457"/>
                      <a:pt x="415" y="6550"/>
                      <a:pt x="543" y="6550"/>
                    </a:cubicBezTo>
                    <a:cubicBezTo>
                      <a:pt x="608" y="6550"/>
                      <a:pt x="675" y="6526"/>
                      <a:pt x="729" y="6472"/>
                    </a:cubicBezTo>
                    <a:cubicBezTo>
                      <a:pt x="2075" y="5126"/>
                      <a:pt x="2900" y="3344"/>
                      <a:pt x="3053" y="1443"/>
                    </a:cubicBezTo>
                    <a:lnTo>
                      <a:pt x="31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830742" y="2885557"/>
                <a:ext cx="125583" cy="72932"/>
              </a:xfrm>
              <a:custGeom>
                <a:avLst/>
                <a:gdLst/>
                <a:ahLst/>
                <a:cxnLst/>
                <a:rect l="l" t="t" r="r" b="b"/>
                <a:pathLst>
                  <a:path w="4780" h="2776" extrusionOk="0">
                    <a:moveTo>
                      <a:pt x="4780" y="1"/>
                    </a:moveTo>
                    <a:lnTo>
                      <a:pt x="4780" y="1"/>
                    </a:lnTo>
                    <a:cubicBezTo>
                      <a:pt x="3032" y="237"/>
                      <a:pt x="1409" y="1034"/>
                      <a:pt x="160" y="2283"/>
                    </a:cubicBezTo>
                    <a:cubicBezTo>
                      <a:pt x="1" y="2443"/>
                      <a:pt x="105" y="2713"/>
                      <a:pt x="327" y="2734"/>
                    </a:cubicBezTo>
                    <a:lnTo>
                      <a:pt x="791" y="2775"/>
                    </a:lnTo>
                    <a:cubicBezTo>
                      <a:pt x="646" y="2664"/>
                      <a:pt x="625" y="2449"/>
                      <a:pt x="750" y="2318"/>
                    </a:cubicBezTo>
                    <a:cubicBezTo>
                      <a:pt x="1867" y="1201"/>
                      <a:pt x="3261" y="403"/>
                      <a:pt x="47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13520" y="3041012"/>
                <a:ext cx="24460" cy="104144"/>
              </a:xfrm>
              <a:custGeom>
                <a:avLst/>
                <a:gdLst/>
                <a:ahLst/>
                <a:cxnLst/>
                <a:rect l="l" t="t" r="r" b="b"/>
                <a:pathLst>
                  <a:path w="931" h="3964" extrusionOk="0">
                    <a:moveTo>
                      <a:pt x="583" y="1"/>
                    </a:moveTo>
                    <a:lnTo>
                      <a:pt x="1" y="590"/>
                    </a:lnTo>
                    <a:lnTo>
                      <a:pt x="278" y="3718"/>
                    </a:lnTo>
                    <a:cubicBezTo>
                      <a:pt x="292" y="3870"/>
                      <a:pt x="415" y="3963"/>
                      <a:pt x="543" y="3963"/>
                    </a:cubicBezTo>
                    <a:cubicBezTo>
                      <a:pt x="608" y="3963"/>
                      <a:pt x="675" y="3939"/>
                      <a:pt x="729" y="3885"/>
                    </a:cubicBezTo>
                    <a:cubicBezTo>
                      <a:pt x="798" y="3815"/>
                      <a:pt x="861" y="3746"/>
                      <a:pt x="930" y="3677"/>
                    </a:cubicBezTo>
                    <a:cubicBezTo>
                      <a:pt x="909" y="3642"/>
                      <a:pt x="902" y="3607"/>
                      <a:pt x="902" y="3573"/>
                    </a:cubicBezTo>
                    <a:lnTo>
                      <a:pt x="5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903281" y="2763601"/>
                <a:ext cx="312038" cy="310383"/>
              </a:xfrm>
              <a:custGeom>
                <a:avLst/>
                <a:gdLst/>
                <a:ahLst/>
                <a:cxnLst/>
                <a:rect l="l" t="t" r="r" b="b"/>
                <a:pathLst>
                  <a:path w="11877" h="11814" extrusionOk="0">
                    <a:moveTo>
                      <a:pt x="11644" y="0"/>
                    </a:moveTo>
                    <a:cubicBezTo>
                      <a:pt x="11624" y="0"/>
                      <a:pt x="11604" y="3"/>
                      <a:pt x="11584" y="10"/>
                    </a:cubicBezTo>
                    <a:lnTo>
                      <a:pt x="9080" y="745"/>
                    </a:lnTo>
                    <a:lnTo>
                      <a:pt x="7228" y="1286"/>
                    </a:lnTo>
                    <a:cubicBezTo>
                      <a:pt x="7075" y="1327"/>
                      <a:pt x="6937" y="1411"/>
                      <a:pt x="6826" y="1522"/>
                    </a:cubicBezTo>
                    <a:lnTo>
                      <a:pt x="91" y="8257"/>
                    </a:lnTo>
                    <a:cubicBezTo>
                      <a:pt x="0" y="8340"/>
                      <a:pt x="0" y="8479"/>
                      <a:pt x="91" y="8569"/>
                    </a:cubicBezTo>
                    <a:lnTo>
                      <a:pt x="1436" y="9914"/>
                    </a:lnTo>
                    <a:lnTo>
                      <a:pt x="1929" y="10414"/>
                    </a:lnTo>
                    <a:lnTo>
                      <a:pt x="3267" y="11746"/>
                    </a:lnTo>
                    <a:cubicBezTo>
                      <a:pt x="3312" y="11791"/>
                      <a:pt x="3373" y="11813"/>
                      <a:pt x="3435" y="11813"/>
                    </a:cubicBezTo>
                    <a:cubicBezTo>
                      <a:pt x="3496" y="11813"/>
                      <a:pt x="3559" y="11791"/>
                      <a:pt x="3607" y="11746"/>
                    </a:cubicBezTo>
                    <a:lnTo>
                      <a:pt x="7374" y="7965"/>
                    </a:lnTo>
                    <a:lnTo>
                      <a:pt x="10308" y="5038"/>
                    </a:lnTo>
                    <a:cubicBezTo>
                      <a:pt x="10432" y="4913"/>
                      <a:pt x="10523" y="4761"/>
                      <a:pt x="10571" y="4594"/>
                    </a:cubicBezTo>
                    <a:lnTo>
                      <a:pt x="11840" y="259"/>
                    </a:lnTo>
                    <a:cubicBezTo>
                      <a:pt x="11876" y="127"/>
                      <a:pt x="11772" y="0"/>
                      <a:pt x="11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903281" y="2763601"/>
                <a:ext cx="312012" cy="232065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833" extrusionOk="0">
                    <a:moveTo>
                      <a:pt x="11637" y="0"/>
                    </a:moveTo>
                    <a:cubicBezTo>
                      <a:pt x="11618" y="0"/>
                      <a:pt x="11597" y="3"/>
                      <a:pt x="11577" y="10"/>
                    </a:cubicBezTo>
                    <a:lnTo>
                      <a:pt x="7207" y="1286"/>
                    </a:lnTo>
                    <a:cubicBezTo>
                      <a:pt x="7068" y="1327"/>
                      <a:pt x="6943" y="1404"/>
                      <a:pt x="6839" y="1501"/>
                    </a:cubicBezTo>
                    <a:lnTo>
                      <a:pt x="91" y="8257"/>
                    </a:lnTo>
                    <a:cubicBezTo>
                      <a:pt x="0" y="8340"/>
                      <a:pt x="0" y="8479"/>
                      <a:pt x="91" y="8569"/>
                    </a:cubicBezTo>
                    <a:lnTo>
                      <a:pt x="361" y="8832"/>
                    </a:lnTo>
                    <a:lnTo>
                      <a:pt x="1117" y="8069"/>
                    </a:lnTo>
                    <a:lnTo>
                      <a:pt x="7179" y="2007"/>
                    </a:lnTo>
                    <a:cubicBezTo>
                      <a:pt x="7269" y="1917"/>
                      <a:pt x="7387" y="1848"/>
                      <a:pt x="7512" y="1813"/>
                    </a:cubicBezTo>
                    <a:lnTo>
                      <a:pt x="11750" y="571"/>
                    </a:lnTo>
                    <a:lnTo>
                      <a:pt x="11833" y="266"/>
                    </a:lnTo>
                    <a:cubicBezTo>
                      <a:pt x="11876" y="128"/>
                      <a:pt x="11767" y="0"/>
                      <a:pt x="116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60732" y="2852218"/>
                <a:ext cx="65261" cy="65261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484" extrusionOk="0">
                    <a:moveTo>
                      <a:pt x="1242" y="1"/>
                    </a:moveTo>
                    <a:cubicBezTo>
                      <a:pt x="555" y="1"/>
                      <a:pt x="0" y="556"/>
                      <a:pt x="0" y="1242"/>
                    </a:cubicBezTo>
                    <a:cubicBezTo>
                      <a:pt x="0" y="1929"/>
                      <a:pt x="555" y="2484"/>
                      <a:pt x="1242" y="2484"/>
                    </a:cubicBezTo>
                    <a:cubicBezTo>
                      <a:pt x="1922" y="2484"/>
                      <a:pt x="2483" y="1929"/>
                      <a:pt x="2483" y="1242"/>
                    </a:cubicBezTo>
                    <a:cubicBezTo>
                      <a:pt x="2483" y="556"/>
                      <a:pt x="1922" y="1"/>
                      <a:pt x="1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60732" y="2852218"/>
                <a:ext cx="40302" cy="6528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2485" extrusionOk="0">
                    <a:moveTo>
                      <a:pt x="1239" y="0"/>
                    </a:moveTo>
                    <a:cubicBezTo>
                      <a:pt x="572" y="0"/>
                      <a:pt x="0" y="539"/>
                      <a:pt x="0" y="1242"/>
                    </a:cubicBezTo>
                    <a:cubicBezTo>
                      <a:pt x="0" y="1945"/>
                      <a:pt x="572" y="2484"/>
                      <a:pt x="1239" y="2484"/>
                    </a:cubicBezTo>
                    <a:cubicBezTo>
                      <a:pt x="1336" y="2484"/>
                      <a:pt x="1434" y="2473"/>
                      <a:pt x="1533" y="2449"/>
                    </a:cubicBezTo>
                    <a:cubicBezTo>
                      <a:pt x="590" y="2220"/>
                      <a:pt x="264" y="1048"/>
                      <a:pt x="944" y="361"/>
                    </a:cubicBezTo>
                    <a:cubicBezTo>
                      <a:pt x="1110" y="202"/>
                      <a:pt x="1311" y="91"/>
                      <a:pt x="1533" y="35"/>
                    </a:cubicBezTo>
                    <a:cubicBezTo>
                      <a:pt x="1434" y="12"/>
                      <a:pt x="1336" y="0"/>
                      <a:pt x="1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4" name="Google Shape;1394;p49"/>
              <p:cNvSpPr/>
              <p:nvPr/>
            </p:nvSpPr>
            <p:spPr>
              <a:xfrm>
                <a:off x="895084" y="2998739"/>
                <a:ext cx="84387" cy="83520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3179" extrusionOk="0">
                    <a:moveTo>
                      <a:pt x="833" y="0"/>
                    </a:moveTo>
                    <a:lnTo>
                      <a:pt x="125" y="701"/>
                    </a:lnTo>
                    <a:cubicBezTo>
                      <a:pt x="0" y="826"/>
                      <a:pt x="0" y="1034"/>
                      <a:pt x="125" y="1166"/>
                    </a:cubicBezTo>
                    <a:lnTo>
                      <a:pt x="1082" y="2123"/>
                    </a:lnTo>
                    <a:lnTo>
                      <a:pt x="2046" y="3080"/>
                    </a:lnTo>
                    <a:cubicBezTo>
                      <a:pt x="2109" y="3146"/>
                      <a:pt x="2192" y="3179"/>
                      <a:pt x="2276" y="3179"/>
                    </a:cubicBezTo>
                    <a:cubicBezTo>
                      <a:pt x="2360" y="3179"/>
                      <a:pt x="2445" y="3146"/>
                      <a:pt x="2511" y="3080"/>
                    </a:cubicBezTo>
                    <a:lnTo>
                      <a:pt x="3212" y="2379"/>
                    </a:lnTo>
                    <a:lnTo>
                      <a:pt x="2275" y="1436"/>
                    </a:lnTo>
                    <a:lnTo>
                      <a:pt x="1769" y="93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5" name="Google Shape;1395;p49"/>
              <p:cNvSpPr/>
              <p:nvPr/>
            </p:nvSpPr>
            <p:spPr>
              <a:xfrm>
                <a:off x="895084" y="2998555"/>
                <a:ext cx="32814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395" extrusionOk="0">
                    <a:moveTo>
                      <a:pt x="833" y="0"/>
                    </a:moveTo>
                    <a:lnTo>
                      <a:pt x="125" y="708"/>
                    </a:lnTo>
                    <a:cubicBezTo>
                      <a:pt x="0" y="833"/>
                      <a:pt x="0" y="1041"/>
                      <a:pt x="125" y="1173"/>
                    </a:cubicBezTo>
                    <a:lnTo>
                      <a:pt x="347" y="1395"/>
                    </a:lnTo>
                    <a:cubicBezTo>
                      <a:pt x="361" y="1325"/>
                      <a:pt x="396" y="1270"/>
                      <a:pt x="444" y="1221"/>
                    </a:cubicBezTo>
                    <a:lnTo>
                      <a:pt x="1249" y="41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6" name="Google Shape;1396;p49"/>
              <p:cNvSpPr/>
              <p:nvPr/>
            </p:nvSpPr>
            <p:spPr>
              <a:xfrm>
                <a:off x="903281" y="2964480"/>
                <a:ext cx="110266" cy="109504"/>
              </a:xfrm>
              <a:custGeom>
                <a:avLst/>
                <a:gdLst/>
                <a:ahLst/>
                <a:cxnLst/>
                <a:rect l="l" t="t" r="r" b="b"/>
                <a:pathLst>
                  <a:path w="4197" h="4168" extrusionOk="0">
                    <a:moveTo>
                      <a:pt x="694" y="0"/>
                    </a:moveTo>
                    <a:lnTo>
                      <a:pt x="91" y="611"/>
                    </a:lnTo>
                    <a:cubicBezTo>
                      <a:pt x="0" y="694"/>
                      <a:pt x="0" y="833"/>
                      <a:pt x="91" y="916"/>
                    </a:cubicBezTo>
                    <a:lnTo>
                      <a:pt x="1436" y="2268"/>
                    </a:lnTo>
                    <a:lnTo>
                      <a:pt x="1936" y="2761"/>
                    </a:lnTo>
                    <a:lnTo>
                      <a:pt x="3267" y="4100"/>
                    </a:lnTo>
                    <a:cubicBezTo>
                      <a:pt x="3312" y="4145"/>
                      <a:pt x="3373" y="4167"/>
                      <a:pt x="3435" y="4167"/>
                    </a:cubicBezTo>
                    <a:cubicBezTo>
                      <a:pt x="3496" y="4167"/>
                      <a:pt x="3559" y="4145"/>
                      <a:pt x="3607" y="4100"/>
                    </a:cubicBezTo>
                    <a:lnTo>
                      <a:pt x="4197" y="3503"/>
                    </a:lnTo>
                    <a:lnTo>
                      <a:pt x="2699" y="2005"/>
                    </a:lnTo>
                    <a:lnTo>
                      <a:pt x="2199" y="1505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7" name="Google Shape;1397;p49"/>
              <p:cNvSpPr/>
              <p:nvPr/>
            </p:nvSpPr>
            <p:spPr>
              <a:xfrm>
                <a:off x="903281" y="2964480"/>
                <a:ext cx="29557" cy="3118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87" extrusionOk="0">
                    <a:moveTo>
                      <a:pt x="701" y="0"/>
                    </a:moveTo>
                    <a:lnTo>
                      <a:pt x="91" y="611"/>
                    </a:lnTo>
                    <a:cubicBezTo>
                      <a:pt x="0" y="694"/>
                      <a:pt x="0" y="833"/>
                      <a:pt x="91" y="923"/>
                    </a:cubicBezTo>
                    <a:lnTo>
                      <a:pt x="361" y="1186"/>
                    </a:lnTo>
                    <a:lnTo>
                      <a:pt x="1124" y="423"/>
                    </a:ln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8" name="Google Shape;1398;p49"/>
              <p:cNvSpPr/>
              <p:nvPr/>
            </p:nvSpPr>
            <p:spPr>
              <a:xfrm>
                <a:off x="854992" y="3038831"/>
                <a:ext cx="34154" cy="31185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87" extrusionOk="0">
                    <a:moveTo>
                      <a:pt x="986" y="1"/>
                    </a:moveTo>
                    <a:cubicBezTo>
                      <a:pt x="935" y="1"/>
                      <a:pt x="881" y="21"/>
                      <a:pt x="833" y="70"/>
                    </a:cubicBezTo>
                    <a:lnTo>
                      <a:pt x="84" y="812"/>
                    </a:lnTo>
                    <a:cubicBezTo>
                      <a:pt x="0" y="895"/>
                      <a:pt x="0" y="1041"/>
                      <a:pt x="84" y="1124"/>
                    </a:cubicBezTo>
                    <a:cubicBezTo>
                      <a:pt x="129" y="1166"/>
                      <a:pt x="186" y="1186"/>
                      <a:pt x="242" y="1186"/>
                    </a:cubicBezTo>
                    <a:cubicBezTo>
                      <a:pt x="299" y="1186"/>
                      <a:pt x="354" y="1166"/>
                      <a:pt x="396" y="1124"/>
                    </a:cubicBezTo>
                    <a:lnTo>
                      <a:pt x="1145" y="375"/>
                    </a:lnTo>
                    <a:cubicBezTo>
                      <a:pt x="1299" y="221"/>
                      <a:pt x="1155" y="1"/>
                      <a:pt x="9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9" name="Google Shape;1399;p49"/>
              <p:cNvSpPr/>
              <p:nvPr/>
            </p:nvSpPr>
            <p:spPr>
              <a:xfrm>
                <a:off x="873934" y="3057800"/>
                <a:ext cx="34286" cy="31343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1193" extrusionOk="0">
                    <a:moveTo>
                      <a:pt x="987" y="0"/>
                    </a:moveTo>
                    <a:cubicBezTo>
                      <a:pt x="935" y="0"/>
                      <a:pt x="881" y="21"/>
                      <a:pt x="833" y="69"/>
                    </a:cubicBezTo>
                    <a:lnTo>
                      <a:pt x="91" y="818"/>
                    </a:lnTo>
                    <a:cubicBezTo>
                      <a:pt x="1" y="901"/>
                      <a:pt x="1" y="1040"/>
                      <a:pt x="91" y="1130"/>
                    </a:cubicBezTo>
                    <a:cubicBezTo>
                      <a:pt x="132" y="1172"/>
                      <a:pt x="188" y="1193"/>
                      <a:pt x="244" y="1193"/>
                    </a:cubicBezTo>
                    <a:cubicBezTo>
                      <a:pt x="301" y="1193"/>
                      <a:pt x="358" y="1172"/>
                      <a:pt x="403" y="1130"/>
                    </a:cubicBezTo>
                    <a:lnTo>
                      <a:pt x="1145" y="381"/>
                    </a:lnTo>
                    <a:cubicBezTo>
                      <a:pt x="1305" y="221"/>
                      <a:pt x="1158" y="0"/>
                      <a:pt x="9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0" name="Google Shape;1400;p49"/>
              <p:cNvSpPr/>
              <p:nvPr/>
            </p:nvSpPr>
            <p:spPr>
              <a:xfrm>
                <a:off x="912213" y="3095895"/>
                <a:ext cx="34102" cy="31343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193" extrusionOk="0">
                    <a:moveTo>
                      <a:pt x="983" y="0"/>
                    </a:moveTo>
                    <a:cubicBezTo>
                      <a:pt x="932" y="0"/>
                      <a:pt x="879" y="20"/>
                      <a:pt x="833" y="69"/>
                    </a:cubicBezTo>
                    <a:lnTo>
                      <a:pt x="83" y="818"/>
                    </a:lnTo>
                    <a:cubicBezTo>
                      <a:pt x="0" y="901"/>
                      <a:pt x="0" y="1040"/>
                      <a:pt x="83" y="1130"/>
                    </a:cubicBezTo>
                    <a:cubicBezTo>
                      <a:pt x="125" y="1172"/>
                      <a:pt x="181" y="1192"/>
                      <a:pt x="237" y="1192"/>
                    </a:cubicBezTo>
                    <a:cubicBezTo>
                      <a:pt x="293" y="1192"/>
                      <a:pt x="351" y="1172"/>
                      <a:pt x="396" y="1130"/>
                    </a:cubicBezTo>
                    <a:lnTo>
                      <a:pt x="1138" y="381"/>
                    </a:lnTo>
                    <a:cubicBezTo>
                      <a:pt x="1297" y="221"/>
                      <a:pt x="1151" y="0"/>
                      <a:pt x="9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1" name="Google Shape;1401;p49"/>
              <p:cNvSpPr/>
              <p:nvPr/>
            </p:nvSpPr>
            <p:spPr>
              <a:xfrm>
                <a:off x="893061" y="3076926"/>
                <a:ext cx="34312" cy="31343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193" extrusionOk="0">
                    <a:moveTo>
                      <a:pt x="987" y="1"/>
                    </a:moveTo>
                    <a:cubicBezTo>
                      <a:pt x="936" y="1"/>
                      <a:pt x="882" y="21"/>
                      <a:pt x="833" y="69"/>
                    </a:cubicBezTo>
                    <a:lnTo>
                      <a:pt x="91" y="818"/>
                    </a:lnTo>
                    <a:cubicBezTo>
                      <a:pt x="1" y="902"/>
                      <a:pt x="1" y="1040"/>
                      <a:pt x="91" y="1131"/>
                    </a:cubicBezTo>
                    <a:cubicBezTo>
                      <a:pt x="133" y="1172"/>
                      <a:pt x="188" y="1193"/>
                      <a:pt x="245" y="1193"/>
                    </a:cubicBezTo>
                    <a:cubicBezTo>
                      <a:pt x="301" y="1193"/>
                      <a:pt x="358" y="1172"/>
                      <a:pt x="403" y="1131"/>
                    </a:cubicBezTo>
                    <a:lnTo>
                      <a:pt x="1145" y="381"/>
                    </a:lnTo>
                    <a:cubicBezTo>
                      <a:pt x="1305" y="222"/>
                      <a:pt x="1158" y="1"/>
                      <a:pt x="9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2" name="Google Shape;1402;p49"/>
              <p:cNvSpPr/>
              <p:nvPr/>
            </p:nvSpPr>
            <p:spPr>
              <a:xfrm>
                <a:off x="1141809" y="2763601"/>
                <a:ext cx="73668" cy="72801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71" extrusionOk="0">
                    <a:moveTo>
                      <a:pt x="2567" y="0"/>
                    </a:moveTo>
                    <a:cubicBezTo>
                      <a:pt x="2547" y="0"/>
                      <a:pt x="2526" y="3"/>
                      <a:pt x="2505" y="10"/>
                    </a:cubicBezTo>
                    <a:lnTo>
                      <a:pt x="1" y="745"/>
                    </a:lnTo>
                    <a:lnTo>
                      <a:pt x="2033" y="2770"/>
                    </a:lnTo>
                    <a:lnTo>
                      <a:pt x="2761" y="266"/>
                    </a:lnTo>
                    <a:cubicBezTo>
                      <a:pt x="2804" y="128"/>
                      <a:pt x="2700" y="0"/>
                      <a:pt x="25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49"/>
              <p:cNvSpPr/>
              <p:nvPr/>
            </p:nvSpPr>
            <p:spPr>
              <a:xfrm>
                <a:off x="1141809" y="2763601"/>
                <a:ext cx="734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217" extrusionOk="0">
                    <a:moveTo>
                      <a:pt x="2563" y="0"/>
                    </a:moveTo>
                    <a:cubicBezTo>
                      <a:pt x="2544" y="0"/>
                      <a:pt x="2524" y="3"/>
                      <a:pt x="2505" y="10"/>
                    </a:cubicBezTo>
                    <a:lnTo>
                      <a:pt x="1686" y="245"/>
                    </a:lnTo>
                    <a:lnTo>
                      <a:pt x="1" y="745"/>
                    </a:lnTo>
                    <a:lnTo>
                      <a:pt x="472" y="1217"/>
                    </a:lnTo>
                    <a:lnTo>
                      <a:pt x="2671" y="578"/>
                    </a:lnTo>
                    <a:lnTo>
                      <a:pt x="2754" y="266"/>
                    </a:lnTo>
                    <a:cubicBezTo>
                      <a:pt x="2797" y="133"/>
                      <a:pt x="2692" y="0"/>
                      <a:pt x="2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49"/>
              <p:cNvSpPr/>
              <p:nvPr/>
            </p:nvSpPr>
            <p:spPr>
              <a:xfrm>
                <a:off x="919491" y="2924099"/>
                <a:ext cx="135435" cy="133780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5092" extrusionOk="0">
                    <a:moveTo>
                      <a:pt x="4759" y="1"/>
                    </a:moveTo>
                    <a:cubicBezTo>
                      <a:pt x="4676" y="1"/>
                      <a:pt x="4592" y="32"/>
                      <a:pt x="4530" y="95"/>
                    </a:cubicBezTo>
                    <a:lnTo>
                      <a:pt x="126" y="4499"/>
                    </a:lnTo>
                    <a:cubicBezTo>
                      <a:pt x="1" y="4624"/>
                      <a:pt x="1" y="4832"/>
                      <a:pt x="126" y="4957"/>
                    </a:cubicBezTo>
                    <a:lnTo>
                      <a:pt x="160" y="4999"/>
                    </a:lnTo>
                    <a:cubicBezTo>
                      <a:pt x="222" y="5060"/>
                      <a:pt x="304" y="5091"/>
                      <a:pt x="386" y="5091"/>
                    </a:cubicBezTo>
                    <a:cubicBezTo>
                      <a:pt x="470" y="5091"/>
                      <a:pt x="555" y="5058"/>
                      <a:pt x="618" y="4992"/>
                    </a:cubicBezTo>
                    <a:lnTo>
                      <a:pt x="5022" y="587"/>
                    </a:lnTo>
                    <a:cubicBezTo>
                      <a:pt x="5154" y="462"/>
                      <a:pt x="5154" y="254"/>
                      <a:pt x="5022" y="129"/>
                    </a:cubicBezTo>
                    <a:lnTo>
                      <a:pt x="4988" y="95"/>
                    </a:lnTo>
                    <a:cubicBezTo>
                      <a:pt x="4925" y="32"/>
                      <a:pt x="4842" y="1"/>
                      <a:pt x="4759" y="1"/>
                    </a:cubicBezTo>
                    <a:close/>
                  </a:path>
                </a:pathLst>
              </a:custGeom>
              <a:solidFill>
                <a:srgbClr val="C0CA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49"/>
              <p:cNvSpPr/>
              <p:nvPr/>
            </p:nvSpPr>
            <p:spPr>
              <a:xfrm>
                <a:off x="919491" y="2924099"/>
                <a:ext cx="135435" cy="133780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5092" extrusionOk="0">
                    <a:moveTo>
                      <a:pt x="4759" y="1"/>
                    </a:moveTo>
                    <a:cubicBezTo>
                      <a:pt x="4676" y="1"/>
                      <a:pt x="4592" y="32"/>
                      <a:pt x="4530" y="95"/>
                    </a:cubicBezTo>
                    <a:lnTo>
                      <a:pt x="126" y="4499"/>
                    </a:lnTo>
                    <a:cubicBezTo>
                      <a:pt x="1" y="4624"/>
                      <a:pt x="1" y="4832"/>
                      <a:pt x="126" y="4957"/>
                    </a:cubicBezTo>
                    <a:lnTo>
                      <a:pt x="160" y="4999"/>
                    </a:lnTo>
                    <a:cubicBezTo>
                      <a:pt x="222" y="5060"/>
                      <a:pt x="304" y="5091"/>
                      <a:pt x="386" y="5091"/>
                    </a:cubicBezTo>
                    <a:cubicBezTo>
                      <a:pt x="470" y="5091"/>
                      <a:pt x="555" y="5058"/>
                      <a:pt x="618" y="4992"/>
                    </a:cubicBezTo>
                    <a:lnTo>
                      <a:pt x="5022" y="587"/>
                    </a:lnTo>
                    <a:cubicBezTo>
                      <a:pt x="5154" y="462"/>
                      <a:pt x="5154" y="254"/>
                      <a:pt x="5022" y="129"/>
                    </a:cubicBezTo>
                    <a:lnTo>
                      <a:pt x="4988" y="95"/>
                    </a:lnTo>
                    <a:cubicBezTo>
                      <a:pt x="4925" y="32"/>
                      <a:pt x="4842" y="1"/>
                      <a:pt x="47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6" name="Google Shape;1406;p49"/>
              <p:cNvSpPr/>
              <p:nvPr/>
            </p:nvSpPr>
            <p:spPr>
              <a:xfrm>
                <a:off x="919491" y="2924152"/>
                <a:ext cx="133254" cy="133648"/>
              </a:xfrm>
              <a:custGeom>
                <a:avLst/>
                <a:gdLst/>
                <a:ahLst/>
                <a:cxnLst/>
                <a:rect l="l" t="t" r="r" b="b"/>
                <a:pathLst>
                  <a:path w="5072" h="5087" extrusionOk="0">
                    <a:moveTo>
                      <a:pt x="4762" y="1"/>
                    </a:moveTo>
                    <a:cubicBezTo>
                      <a:pt x="4676" y="1"/>
                      <a:pt x="4589" y="34"/>
                      <a:pt x="4523" y="100"/>
                    </a:cubicBezTo>
                    <a:lnTo>
                      <a:pt x="132" y="4490"/>
                    </a:lnTo>
                    <a:cubicBezTo>
                      <a:pt x="1" y="4622"/>
                      <a:pt x="1" y="4837"/>
                      <a:pt x="132" y="4962"/>
                    </a:cubicBezTo>
                    <a:lnTo>
                      <a:pt x="153" y="4990"/>
                    </a:lnTo>
                    <a:cubicBezTo>
                      <a:pt x="216" y="5045"/>
                      <a:pt x="299" y="5080"/>
                      <a:pt x="382" y="5087"/>
                    </a:cubicBezTo>
                    <a:cubicBezTo>
                      <a:pt x="306" y="4955"/>
                      <a:pt x="327" y="4781"/>
                      <a:pt x="438" y="4671"/>
                    </a:cubicBezTo>
                    <a:lnTo>
                      <a:pt x="4828" y="280"/>
                    </a:lnTo>
                    <a:cubicBezTo>
                      <a:pt x="4891" y="217"/>
                      <a:pt x="4974" y="183"/>
                      <a:pt x="5071" y="183"/>
                    </a:cubicBezTo>
                    <a:cubicBezTo>
                      <a:pt x="5057" y="162"/>
                      <a:pt x="5036" y="141"/>
                      <a:pt x="5022" y="120"/>
                    </a:cubicBezTo>
                    <a:lnTo>
                      <a:pt x="5002" y="100"/>
                    </a:lnTo>
                    <a:cubicBezTo>
                      <a:pt x="4936" y="34"/>
                      <a:pt x="4849" y="1"/>
                      <a:pt x="47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" name="Google Shape;1369;p49"/>
          <p:cNvSpPr txBox="1"/>
          <p:nvPr/>
        </p:nvSpPr>
        <p:spPr>
          <a:xfrm>
            <a:off x="5479110" y="2607154"/>
            <a:ext cx="2816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200"/>
              <a:buFont typeface="Poppins" panose="00000500000000000000"/>
              <a:buNone/>
              <a:defRPr sz="32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Goal 2</a:t>
            </a:r>
            <a:endParaRPr lang="en-GB" sz="2800"/>
          </a:p>
        </p:txBody>
      </p:sp>
      <p:sp>
        <p:nvSpPr>
          <p:cNvPr id="9" name="Google Shape;1369;p49"/>
          <p:cNvSpPr txBox="1"/>
          <p:nvPr/>
        </p:nvSpPr>
        <p:spPr>
          <a:xfrm>
            <a:off x="1771980" y="2614139"/>
            <a:ext cx="2816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200"/>
              <a:buFont typeface="Poppins" panose="00000500000000000000"/>
              <a:buNone/>
              <a:defRPr sz="32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A3F"/>
              </a:buClr>
              <a:buSzPts val="3500"/>
              <a:buFont typeface="Poppins" panose="00000500000000000000"/>
              <a:buNone/>
              <a:defRPr sz="3500" b="1" i="0" u="none" strike="noStrike" cap="none">
                <a:solidFill>
                  <a:srgbClr val="0E1A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Goal </a:t>
            </a:r>
            <a:r>
              <a:rPr lang="en-US" altLang="en-GB" sz="2800"/>
              <a:t>1</a:t>
            </a:r>
            <a:endParaRPr lang="en-US" altLang="en-GB" sz="2800"/>
          </a:p>
        </p:txBody>
      </p:sp>
      <p:sp>
        <p:nvSpPr>
          <p:cNvPr id="1368" name="Google Shape;1368;p49"/>
          <p:cNvSpPr txBox="1"/>
          <p:nvPr>
            <p:ph type="title"/>
          </p:nvPr>
        </p:nvSpPr>
        <p:spPr>
          <a:xfrm>
            <a:off x="2771775" y="371475"/>
            <a:ext cx="4585335" cy="589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chemeClr val="lt1"/>
                </a:solidFill>
                <a:latin typeface="Comic Sans MS" panose="030F0702030302020204" charset="0"/>
                <a:cs typeface="Comic Sans MS" panose="030F0702030302020204" charset="0"/>
              </a:rPr>
              <a:t>Project </a:t>
            </a:r>
            <a:r>
              <a:rPr lang="en-US" altLang="en-GB" sz="4000" b="1">
                <a:solidFill>
                  <a:schemeClr val="dk1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G</a:t>
            </a:r>
            <a:r>
              <a:rPr lang="en-GB" sz="4000" b="1">
                <a:solidFill>
                  <a:schemeClr val="dk1"/>
                </a:solidFill>
                <a:latin typeface="Comic Sans MS" panose="030F0702030302020204" charset="0"/>
                <a:cs typeface="Comic Sans MS" panose="030F0702030302020204" charset="0"/>
              </a:rPr>
              <a:t>oals</a:t>
            </a:r>
            <a:endParaRPr lang="en-GB" sz="4000" b="1">
              <a:solidFill>
                <a:schemeClr val="dk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7" name="Picture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40" y="2340610"/>
            <a:ext cx="421640" cy="421640"/>
          </a:xfrm>
          <a:prstGeom prst="rect">
            <a:avLst/>
          </a:prstGeom>
        </p:spPr>
      </p:pic>
      <p:pic>
        <p:nvPicPr>
          <p:cNvPr id="4" name="Picture 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55" y="3049905"/>
            <a:ext cx="393700" cy="393700"/>
          </a:xfrm>
          <a:prstGeom prst="rect">
            <a:avLst/>
          </a:prstGeom>
        </p:spPr>
      </p:pic>
      <p:pic>
        <p:nvPicPr>
          <p:cNvPr id="25" name="Picture 2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230" y="1675765"/>
            <a:ext cx="386715" cy="386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4"/>
          <p:cNvSpPr/>
          <p:nvPr/>
        </p:nvSpPr>
        <p:spPr>
          <a:xfrm>
            <a:off x="1133250" y="1274850"/>
            <a:ext cx="6877500" cy="2593800"/>
          </a:xfrm>
          <a:prstGeom prst="roundRect">
            <a:avLst>
              <a:gd name="adj" fmla="val 6717"/>
            </a:avLst>
          </a:prstGeom>
          <a:gradFill>
            <a:gsLst>
              <a:gs pos="0">
                <a:schemeClr val="lt2"/>
              </a:gs>
              <a:gs pos="0">
                <a:schemeClr val="accent3"/>
              </a:gs>
              <a:gs pos="100000">
                <a:srgbClr val="C7C7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3" name="Google Shape;923;p44">
            <a:hlinkClick r:id="rId1" action="ppaction://hlinksldjump"/>
          </p:cNvPr>
          <p:cNvSpPr/>
          <p:nvPr/>
        </p:nvSpPr>
        <p:spPr>
          <a:xfrm rot="-5400000" flipH="1">
            <a:off x="8179250" y="2455101"/>
            <a:ext cx="269750" cy="233300"/>
          </a:xfrm>
          <a:prstGeom prst="flowChartMerge">
            <a:avLst/>
          </a:prstGeom>
          <a:gradFill>
            <a:gsLst>
              <a:gs pos="0">
                <a:srgbClr val="ADADFD"/>
              </a:gs>
              <a:gs pos="100000">
                <a:srgbClr val="5F5FF6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4" name="Google Shape;924;p44">
            <a:hlinkClick r:id="rId1" action="ppaction://hlinksldjump"/>
          </p:cNvPr>
          <p:cNvSpPr/>
          <p:nvPr/>
        </p:nvSpPr>
        <p:spPr>
          <a:xfrm rot="5400000">
            <a:off x="695000" y="2455101"/>
            <a:ext cx="269750" cy="233300"/>
          </a:xfrm>
          <a:prstGeom prst="flowChartMerge">
            <a:avLst/>
          </a:prstGeom>
          <a:gradFill>
            <a:gsLst>
              <a:gs pos="0">
                <a:srgbClr val="ADADFD"/>
              </a:gs>
              <a:gs pos="100000">
                <a:srgbClr val="5F5FF6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5" name="Google Shape;925;p44"/>
          <p:cNvSpPr txBox="1"/>
          <p:nvPr>
            <p:ph type="title"/>
          </p:nvPr>
        </p:nvSpPr>
        <p:spPr>
          <a:xfrm>
            <a:off x="3470550" y="302324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—</a:t>
            </a:r>
            <a:r>
              <a:rPr lang="en-GB">
                <a:solidFill>
                  <a:schemeClr val="lt1"/>
                </a:solidFill>
              </a:rPr>
              <a:t>Nelson</a:t>
            </a:r>
            <a:r>
              <a:rPr lang="en-GB">
                <a:solidFill>
                  <a:schemeClr val="dk1"/>
                </a:solidFill>
              </a:rPr>
              <a:t> Mandela</a:t>
            </a:r>
            <a:endParaRPr lang="en-GB">
              <a:solidFill>
                <a:schemeClr val="dk1"/>
              </a:solidFill>
            </a:endParaRPr>
          </a:p>
        </p:txBody>
      </p:sp>
      <p:sp>
        <p:nvSpPr>
          <p:cNvPr id="926" name="Google Shape;926;p44"/>
          <p:cNvSpPr txBox="1"/>
          <p:nvPr>
            <p:ph type="subTitle" idx="1"/>
          </p:nvPr>
        </p:nvSpPr>
        <p:spPr>
          <a:xfrm>
            <a:off x="1186815" y="1588135"/>
            <a:ext cx="6644005" cy="14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“</a:t>
            </a:r>
            <a:r>
              <a:rPr lang="en-GB" sz="2100"/>
              <a:t>Education is the most powerful weapon which you can use to change the world, and Simplifique equips students with the tools for that change.</a:t>
            </a:r>
            <a:r>
              <a:rPr lang="en-GB"/>
              <a:t>”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80000">
            <a:off x="965200" y="3073400"/>
            <a:ext cx="1515110" cy="148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Trip Organization Proposal by Slidesgo">
  <a:themeElements>
    <a:clrScheme name="Simple Light">
      <a:dk1>
        <a:srgbClr val="0E1A3F"/>
      </a:dk1>
      <a:lt1>
        <a:srgbClr val="5F5FF6"/>
      </a:lt1>
      <a:dk2>
        <a:srgbClr val="8686FA"/>
      </a:dk2>
      <a:lt2>
        <a:srgbClr val="9393FB"/>
      </a:lt2>
      <a:accent1>
        <a:srgbClr val="ADADFD"/>
      </a:accent1>
      <a:accent2>
        <a:srgbClr val="C7C7FF"/>
      </a:accent2>
      <a:accent3>
        <a:srgbClr val="DADAFF"/>
      </a:accent3>
      <a:accent4>
        <a:srgbClr val="ECECFF"/>
      </a:accent4>
      <a:accent5>
        <a:srgbClr val="FFF4B8"/>
      </a:accent5>
      <a:accent6>
        <a:srgbClr val="FFEE97"/>
      </a:accent6>
      <a:hlink>
        <a:srgbClr val="0E1A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2208</Words>
  <Application>WPS Presentation</Application>
  <PresentationFormat/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SimSun</vt:lpstr>
      <vt:lpstr>Wingdings</vt:lpstr>
      <vt:lpstr>Arial</vt:lpstr>
      <vt:lpstr>Poppins</vt:lpstr>
      <vt:lpstr>Quicksand Medium</vt:lpstr>
      <vt:lpstr>Poppins SemiBold</vt:lpstr>
      <vt:lpstr>Nunito Light</vt:lpstr>
      <vt:lpstr>Liberation Mono</vt:lpstr>
      <vt:lpstr>Bebas Neue</vt:lpstr>
      <vt:lpstr>Anaheim</vt:lpstr>
      <vt:lpstr>PT Sans</vt:lpstr>
      <vt:lpstr>Quicksand</vt:lpstr>
      <vt:lpstr>Staatliches</vt:lpstr>
      <vt:lpstr>Manrope Medium</vt:lpstr>
      <vt:lpstr>Comic Sans MS</vt:lpstr>
      <vt:lpstr>Overpass Black</vt:lpstr>
      <vt:lpstr>Overpass SemiBold</vt:lpstr>
      <vt:lpstr>Raleway</vt:lpstr>
      <vt:lpstr>Open Sans</vt:lpstr>
      <vt:lpstr>Cabin</vt:lpstr>
      <vt:lpstr>Fira Sans Extra Condensed</vt:lpstr>
      <vt:lpstr>Microsoft YaHei</vt:lpstr>
      <vt:lpstr>Arial Unicode MS</vt:lpstr>
      <vt:lpstr>Business Trip Organization Proposal by Slidesgo</vt:lpstr>
      <vt:lpstr>Simplifie Presents SIMPLIFIQUE</vt:lpstr>
      <vt:lpstr>Problem &amp; Solution </vt:lpstr>
      <vt:lpstr>Target Market </vt:lpstr>
      <vt:lpstr>Monetization </vt:lpstr>
      <vt:lpstr>Promotion Strategies </vt:lpstr>
      <vt:lpstr>Project Goals</vt:lpstr>
      <vt:lpstr>—Nelson Mandela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Trip Organization Proposal</dc:title>
  <dc:creator/>
  <cp:lastModifiedBy>user528</cp:lastModifiedBy>
  <cp:revision>33</cp:revision>
  <dcterms:created xsi:type="dcterms:W3CDTF">2023-06-06T10:04:00Z</dcterms:created>
  <dcterms:modified xsi:type="dcterms:W3CDTF">2023-06-08T09:51:20Z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93361FEEF6EF4EB1A6DEF04AD1C8D99D</vt:lpwstr>
  </property>
  <property fmtid="{D5CDD505-2E9C-101B-9397-08002B2CF9AE}" pid="3" name="KSOProductBuildVer">
    <vt:lpwstr>1033-11.2.0.11537</vt:lpwstr>
  </property>
</Properties>
</file>