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基于AutoGen的多智能体代码转换系统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一个智能的代码语言转换框架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系统概述</a:t>
            </a:r>
          </a:p>
          <a:p>
            <a:r>
              <a:t>2. 核心组件</a:t>
            </a:r>
          </a:p>
          <a:p>
            <a:r>
              <a:t>3. 工作流程</a:t>
            </a:r>
          </a:p>
          <a:p>
            <a:r>
              <a:t>4. 技术特点</a:t>
            </a:r>
          </a:p>
          <a:p>
            <a:r>
              <a:t>5. 使用示例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系统概述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基于AutoGen框架</a:t>
            </a:r>
          </a:p>
          <a:p>
            <a:r>
              <a:t>• 多智能体协作系统</a:t>
            </a:r>
          </a:p>
          <a:p>
            <a:r>
              <a:t>• 支持多语言代码转换</a:t>
            </a:r>
          </a:p>
          <a:p>
            <a:r>
              <a:t>• 本地模型部署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核心组件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专家智能体：</a:t>
            </a:r>
          </a:p>
          <a:p>
            <a:r>
              <a:t>• CodeAnalyzerAgent：代码分析专家</a:t>
            </a:r>
          </a:p>
          <a:p>
            <a:r>
              <a:t>• ImportConverterAgent：导入转换专家</a:t>
            </a:r>
          </a:p>
          <a:p>
            <a:r>
              <a:t>• ClassConverterAgent：类转换专家</a:t>
            </a:r>
          </a:p>
          <a:p>
            <a:r>
              <a:t>• FunctionConverterAgent：函数转换专家</a:t>
            </a:r>
          </a:p>
          <a:p>
            <a:r>
              <a:t>• MainConverterAgent：主程序转换专家</a:t>
            </a:r>
          </a:p>
          <a:p>
            <a:r>
              <a:t>• CodeIntegratorAgent：代码整合专家</a:t>
            </a:r>
          </a:p>
          <a:p/>
          <a:p>
            <a:r>
              <a:t>系统组件：</a:t>
            </a:r>
          </a:p>
          <a:p>
            <a:r>
              <a:t>• UserProxyAgent：用户代理</a:t>
            </a:r>
          </a:p>
          <a:p>
            <a:r>
              <a:t>• GroupChat：群聊系统</a:t>
            </a:r>
          </a:p>
          <a:p>
            <a:r>
              <a:t>• GroupChatManager：群聊管理器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工作流程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输入源代码和目标语言</a:t>
            </a:r>
          </a:p>
          <a:p>
            <a:r>
              <a:t>2. 加载转换规则</a:t>
            </a:r>
          </a:p>
          <a:p>
            <a:r>
              <a:t>3. 多智能体协作转换</a:t>
            </a:r>
          </a:p>
          <a:p>
            <a:r>
              <a:t>   • 分析代码结构</a:t>
            </a:r>
          </a:p>
          <a:p>
            <a:r>
              <a:t>   • 转换各个组件</a:t>
            </a:r>
          </a:p>
          <a:p>
            <a:r>
              <a:t>   • 整合最终代码</a:t>
            </a:r>
          </a:p>
          <a:p>
            <a:r>
              <a:t>4. 输出转换结果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技术特点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模块化设计</a:t>
            </a:r>
          </a:p>
          <a:p>
            <a:r>
              <a:t>• 多语言支持</a:t>
            </a:r>
          </a:p>
          <a:p>
            <a:r>
              <a:t>• 可扩展规则系统</a:t>
            </a:r>
          </a:p>
          <a:p>
            <a:r>
              <a:t>• 本地模型部署</a:t>
            </a:r>
          </a:p>
          <a:p>
            <a:r>
              <a:t>• 多智能体协作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使用示例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transformer = AutoGenTransformer()</a:t>
            </a:r>
          </a:p>
          <a:p>
            <a:r>
              <a:t>converted_code = transformer.convert_code(</a:t>
            </a:r>
          </a:p>
          <a:p>
            <a:r>
              <a:t>    code=source_code,</a:t>
            </a:r>
          </a:p>
          <a:p>
            <a:r>
              <a:t>    source_lang="Python",</a:t>
            </a:r>
          </a:p>
          <a:p>
            <a:r>
              <a:t>    target_lang="Java"</a:t>
            </a:r>
          </a:p>
          <a:p>
            <a:r>
              <a:t>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高效的多智能体协作系统</a:t>
            </a:r>
          </a:p>
          <a:p>
            <a:r>
              <a:t>• 灵活的代码转换框架</a:t>
            </a:r>
          </a:p>
          <a:p>
            <a:r>
              <a:t>• 本地化部署方案</a:t>
            </a:r>
          </a:p>
          <a:p>
            <a:r>
              <a:t>• 可扩展的架构设计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