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258" r:id="rId5"/>
    <p:sldId id="345" r:id="rId6"/>
    <p:sldId id="350" r:id="rId7"/>
    <p:sldId id="352" r:id="rId8"/>
    <p:sldId id="353" r:id="rId9"/>
    <p:sldId id="259" r:id="rId10"/>
    <p:sldId id="3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EEE"/>
    <a:srgbClr val="ED4D92"/>
    <a:srgbClr val="9EDBB1"/>
    <a:srgbClr val="F76409"/>
    <a:srgbClr val="3EB864"/>
    <a:srgbClr val="5FEAFD"/>
    <a:srgbClr val="DF2185"/>
    <a:srgbClr val="7110D2"/>
    <a:srgbClr val="14CECA"/>
    <a:srgbClr val="CA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5376" autoAdjust="0"/>
  </p:normalViewPr>
  <p:slideViewPr>
    <p:cSldViewPr snapToGrid="0" showGuides="1">
      <p:cViewPr>
        <p:scale>
          <a:sx n="80" d="100"/>
          <a:sy n="80" d="100"/>
        </p:scale>
        <p:origin x="130" y="35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xmlns="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xmlns="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xmlns="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xmlns="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xmlns="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1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76B06473-3B8F-4E79-A2CA-FE5AA14E6B10}"/>
              </a:ext>
            </a:extLst>
          </p:cNvPr>
          <p:cNvGrpSpPr/>
          <p:nvPr/>
        </p:nvGrpSpPr>
        <p:grpSpPr>
          <a:xfrm rot="1587316">
            <a:off x="909066" y="3887268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xmlns="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xmlns="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xmlns="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xmlns="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xmlns="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xmlns="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xmlns="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xmlns="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xmlns="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xmlns="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xmlns="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xmlns="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xmlns="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xmlns="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xmlns="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xmlns="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xmlns="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xmlns="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xmlns="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xmlns="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xmlns="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xmlns="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xmlns="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xmlns="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xmlns="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xmlns="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xmlns="" id="{15C310A7-401F-423F-8320-EEB523B9B3B5}"/>
              </a:ext>
            </a:extLst>
          </p:cNvPr>
          <p:cNvSpPr/>
          <p:nvPr/>
        </p:nvSpPr>
        <p:spPr>
          <a:xfrm rot="2717603">
            <a:off x="-173014" y="5028281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769BEC89-BFE1-480F-BA4F-C7B0C9FABF72}"/>
              </a:ext>
            </a:extLst>
          </p:cNvPr>
          <p:cNvSpPr/>
          <p:nvPr/>
        </p:nvSpPr>
        <p:spPr>
          <a:xfrm rot="578905">
            <a:off x="1255323" y="5640539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xmlns="" id="{F5E746BC-3350-41F9-84C5-CA7FC663E46B}"/>
              </a:ext>
            </a:extLst>
          </p:cNvPr>
          <p:cNvSpPr/>
          <p:nvPr/>
        </p:nvSpPr>
        <p:spPr>
          <a:xfrm rot="578905">
            <a:off x="327150" y="4582338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5B2805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xmlns="" id="{D07C8FF0-F737-485B-9503-9192581ACE69}"/>
              </a:ext>
            </a:extLst>
          </p:cNvPr>
          <p:cNvSpPr/>
          <p:nvPr/>
        </p:nvSpPr>
        <p:spPr>
          <a:xfrm rot="21479217" flipH="1">
            <a:off x="1937073" y="6092236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3D65AE-A17C-44F8-B5D1-BBFD21B3771A}"/>
              </a:ext>
            </a:extLst>
          </p:cNvPr>
          <p:cNvSpPr txBox="1"/>
          <p:nvPr/>
        </p:nvSpPr>
        <p:spPr>
          <a:xfrm>
            <a:off x="-3887683" y="3389886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i="1" smtClean="0">
                <a:solidFill>
                  <a:schemeClr val="bg1"/>
                </a:solidFill>
                <a:cs typeface="Arial" pitchFamily="34" charset="0"/>
              </a:rPr>
              <a:t>Empowering Citizens Saves Lives</a:t>
            </a:r>
            <a:endParaRPr lang="ko-KR" altLang="en-US" sz="1867" i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1" name="Graphic 10">
            <a:extLst>
              <a:ext uri="{FF2B5EF4-FFF2-40B4-BE49-F238E27FC236}">
                <a16:creationId xmlns:a16="http://schemas.microsoft.com/office/drawing/2014/main" xmlns="" id="{7D07EDDD-E96F-45AD-ADF4-A522ABA89C78}"/>
              </a:ext>
            </a:extLst>
          </p:cNvPr>
          <p:cNvGrpSpPr/>
          <p:nvPr/>
        </p:nvGrpSpPr>
        <p:grpSpPr>
          <a:xfrm>
            <a:off x="6031269" y="3340650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</a:gra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</a:gra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</a:gra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0CC2B3B7-6851-43AA-8ED3-77A509DBACEC}"/>
              </a:ext>
            </a:extLst>
          </p:cNvPr>
          <p:cNvGrpSpPr/>
          <p:nvPr/>
        </p:nvGrpSpPr>
        <p:grpSpPr>
          <a:xfrm rot="19628877">
            <a:off x="7789389" y="4734797"/>
            <a:ext cx="735522" cy="997510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xmlns="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xmlns="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xmlns="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xmlns="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xmlns="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xmlns="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xmlns="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xmlns="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xmlns="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xmlns="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xmlns="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xmlns="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xmlns="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xmlns="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xmlns="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xmlns="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xmlns="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xmlns="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xmlns="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xmlns="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xmlns="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xmlns="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xmlns="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xmlns="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xmlns="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xmlns="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xmlns="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xmlns="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xmlns="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xmlns="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0CC2B3B7-6851-43AA-8ED3-77A509DBACEC}"/>
              </a:ext>
            </a:extLst>
          </p:cNvPr>
          <p:cNvGrpSpPr/>
          <p:nvPr/>
        </p:nvGrpSpPr>
        <p:grpSpPr>
          <a:xfrm rot="15560966">
            <a:off x="7358841" y="4595854"/>
            <a:ext cx="735522" cy="997510"/>
            <a:chOff x="4524375" y="1300163"/>
            <a:chExt cx="2665364" cy="3614738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20" name="Freeform: Shape 192">
                <a:extLst>
                  <a:ext uri="{FF2B5EF4-FFF2-40B4-BE49-F238E27FC236}">
                    <a16:creationId xmlns:a16="http://schemas.microsoft.com/office/drawing/2014/main" xmlns="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191">
                <a:extLst>
                  <a:ext uri="{FF2B5EF4-FFF2-40B4-BE49-F238E27FC236}">
                    <a16:creationId xmlns:a16="http://schemas.microsoft.com/office/drawing/2014/main" xmlns="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193">
                <a:extLst>
                  <a:ext uri="{FF2B5EF4-FFF2-40B4-BE49-F238E27FC236}">
                    <a16:creationId xmlns:a16="http://schemas.microsoft.com/office/drawing/2014/main" xmlns="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xmlns="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xmlns="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16" name="Freeform: Shape 189">
                  <a:extLst>
                    <a:ext uri="{FF2B5EF4-FFF2-40B4-BE49-F238E27FC236}">
                      <a16:creationId xmlns:a16="http://schemas.microsoft.com/office/drawing/2014/main" xmlns="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190">
                  <a:extLst>
                    <a:ext uri="{FF2B5EF4-FFF2-40B4-BE49-F238E27FC236}">
                      <a16:creationId xmlns:a16="http://schemas.microsoft.com/office/drawing/2014/main" xmlns="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xmlns="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14" name="Freeform: Shape 187">
                  <a:extLst>
                    <a:ext uri="{FF2B5EF4-FFF2-40B4-BE49-F238E27FC236}">
                      <a16:creationId xmlns:a16="http://schemas.microsoft.com/office/drawing/2014/main" xmlns="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188">
                  <a:extLst>
                    <a:ext uri="{FF2B5EF4-FFF2-40B4-BE49-F238E27FC236}">
                      <a16:creationId xmlns:a16="http://schemas.microsoft.com/office/drawing/2014/main" xmlns="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xmlns="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12" name="Freeform: Shape 185">
                  <a:extLst>
                    <a:ext uri="{FF2B5EF4-FFF2-40B4-BE49-F238E27FC236}">
                      <a16:creationId xmlns:a16="http://schemas.microsoft.com/office/drawing/2014/main" xmlns="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186">
                  <a:extLst>
                    <a:ext uri="{FF2B5EF4-FFF2-40B4-BE49-F238E27FC236}">
                      <a16:creationId xmlns:a16="http://schemas.microsoft.com/office/drawing/2014/main" xmlns="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xmlns="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10" name="Freeform: Shape 183">
                  <a:extLst>
                    <a:ext uri="{FF2B5EF4-FFF2-40B4-BE49-F238E27FC236}">
                      <a16:creationId xmlns:a16="http://schemas.microsoft.com/office/drawing/2014/main" xmlns="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184">
                  <a:extLst>
                    <a:ext uri="{FF2B5EF4-FFF2-40B4-BE49-F238E27FC236}">
                      <a16:creationId xmlns:a16="http://schemas.microsoft.com/office/drawing/2014/main" xmlns="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xmlns="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08" name="Freeform: Shape 181">
                  <a:extLst>
                    <a:ext uri="{FF2B5EF4-FFF2-40B4-BE49-F238E27FC236}">
                      <a16:creationId xmlns:a16="http://schemas.microsoft.com/office/drawing/2014/main" xmlns="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182">
                  <a:extLst>
                    <a:ext uri="{FF2B5EF4-FFF2-40B4-BE49-F238E27FC236}">
                      <a16:creationId xmlns:a16="http://schemas.microsoft.com/office/drawing/2014/main" xmlns="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xmlns="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06" name="Freeform: Shape 179">
                  <a:extLst>
                    <a:ext uri="{FF2B5EF4-FFF2-40B4-BE49-F238E27FC236}">
                      <a16:creationId xmlns:a16="http://schemas.microsoft.com/office/drawing/2014/main" xmlns="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180">
                  <a:extLst>
                    <a:ext uri="{FF2B5EF4-FFF2-40B4-BE49-F238E27FC236}">
                      <a16:creationId xmlns:a16="http://schemas.microsoft.com/office/drawing/2014/main" xmlns="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xmlns="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04" name="Freeform: Shape 177">
                  <a:extLst>
                    <a:ext uri="{FF2B5EF4-FFF2-40B4-BE49-F238E27FC236}">
                      <a16:creationId xmlns:a16="http://schemas.microsoft.com/office/drawing/2014/main" xmlns="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178">
                  <a:extLst>
                    <a:ext uri="{FF2B5EF4-FFF2-40B4-BE49-F238E27FC236}">
                      <a16:creationId xmlns:a16="http://schemas.microsoft.com/office/drawing/2014/main" xmlns="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xmlns="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02" name="Freeform: Shape 175">
                  <a:extLst>
                    <a:ext uri="{FF2B5EF4-FFF2-40B4-BE49-F238E27FC236}">
                      <a16:creationId xmlns:a16="http://schemas.microsoft.com/office/drawing/2014/main" xmlns="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176">
                  <a:extLst>
                    <a:ext uri="{FF2B5EF4-FFF2-40B4-BE49-F238E27FC236}">
                      <a16:creationId xmlns:a16="http://schemas.microsoft.com/office/drawing/2014/main" xmlns="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xmlns="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00" name="Freeform: Shape 173">
                  <a:extLst>
                    <a:ext uri="{FF2B5EF4-FFF2-40B4-BE49-F238E27FC236}">
                      <a16:creationId xmlns:a16="http://schemas.microsoft.com/office/drawing/2014/main" xmlns="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174">
                  <a:extLst>
                    <a:ext uri="{FF2B5EF4-FFF2-40B4-BE49-F238E27FC236}">
                      <a16:creationId xmlns:a16="http://schemas.microsoft.com/office/drawing/2014/main" xmlns="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xmlns="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98" name="Freeform: Shape 171">
                  <a:extLst>
                    <a:ext uri="{FF2B5EF4-FFF2-40B4-BE49-F238E27FC236}">
                      <a16:creationId xmlns:a16="http://schemas.microsoft.com/office/drawing/2014/main" xmlns="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72">
                  <a:extLst>
                    <a:ext uri="{FF2B5EF4-FFF2-40B4-BE49-F238E27FC236}">
                      <a16:creationId xmlns:a16="http://schemas.microsoft.com/office/drawing/2014/main" xmlns="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0CC2B3B7-6851-43AA-8ED3-77A509DBACEC}"/>
              </a:ext>
            </a:extLst>
          </p:cNvPr>
          <p:cNvGrpSpPr/>
          <p:nvPr/>
        </p:nvGrpSpPr>
        <p:grpSpPr>
          <a:xfrm rot="20700000">
            <a:off x="11193878" y="2890458"/>
            <a:ext cx="613650" cy="832227"/>
            <a:chOff x="4524375" y="1300163"/>
            <a:chExt cx="2665364" cy="361473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xmlns="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55" name="Freeform: Shape 191">
                <a:extLst>
                  <a:ext uri="{FF2B5EF4-FFF2-40B4-BE49-F238E27FC236}">
                    <a16:creationId xmlns:a16="http://schemas.microsoft.com/office/drawing/2014/main" xmlns="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192">
                <a:extLst>
                  <a:ext uri="{FF2B5EF4-FFF2-40B4-BE49-F238E27FC236}">
                    <a16:creationId xmlns:a16="http://schemas.microsoft.com/office/drawing/2014/main" xmlns="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193">
                <a:extLst>
                  <a:ext uri="{FF2B5EF4-FFF2-40B4-BE49-F238E27FC236}">
                    <a16:creationId xmlns:a16="http://schemas.microsoft.com/office/drawing/2014/main" xmlns="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xmlns="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xmlns="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53" name="Freeform: Shape 189">
                  <a:extLst>
                    <a:ext uri="{FF2B5EF4-FFF2-40B4-BE49-F238E27FC236}">
                      <a16:creationId xmlns:a16="http://schemas.microsoft.com/office/drawing/2014/main" xmlns="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190">
                  <a:extLst>
                    <a:ext uri="{FF2B5EF4-FFF2-40B4-BE49-F238E27FC236}">
                      <a16:creationId xmlns:a16="http://schemas.microsoft.com/office/drawing/2014/main" xmlns="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xmlns="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51" name="Freeform: Shape 187">
                  <a:extLst>
                    <a:ext uri="{FF2B5EF4-FFF2-40B4-BE49-F238E27FC236}">
                      <a16:creationId xmlns:a16="http://schemas.microsoft.com/office/drawing/2014/main" xmlns="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188">
                  <a:extLst>
                    <a:ext uri="{FF2B5EF4-FFF2-40B4-BE49-F238E27FC236}">
                      <a16:creationId xmlns:a16="http://schemas.microsoft.com/office/drawing/2014/main" xmlns="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xmlns="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49" name="Freeform: Shape 185">
                  <a:extLst>
                    <a:ext uri="{FF2B5EF4-FFF2-40B4-BE49-F238E27FC236}">
                      <a16:creationId xmlns:a16="http://schemas.microsoft.com/office/drawing/2014/main" xmlns="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186">
                  <a:extLst>
                    <a:ext uri="{FF2B5EF4-FFF2-40B4-BE49-F238E27FC236}">
                      <a16:creationId xmlns:a16="http://schemas.microsoft.com/office/drawing/2014/main" xmlns="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xmlns="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47" name="Freeform: Shape 183">
                  <a:extLst>
                    <a:ext uri="{FF2B5EF4-FFF2-40B4-BE49-F238E27FC236}">
                      <a16:creationId xmlns:a16="http://schemas.microsoft.com/office/drawing/2014/main" xmlns="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184">
                  <a:extLst>
                    <a:ext uri="{FF2B5EF4-FFF2-40B4-BE49-F238E27FC236}">
                      <a16:creationId xmlns:a16="http://schemas.microsoft.com/office/drawing/2014/main" xmlns="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xmlns="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45" name="Freeform: Shape 181">
                  <a:extLst>
                    <a:ext uri="{FF2B5EF4-FFF2-40B4-BE49-F238E27FC236}">
                      <a16:creationId xmlns:a16="http://schemas.microsoft.com/office/drawing/2014/main" xmlns="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182">
                  <a:extLst>
                    <a:ext uri="{FF2B5EF4-FFF2-40B4-BE49-F238E27FC236}">
                      <a16:creationId xmlns:a16="http://schemas.microsoft.com/office/drawing/2014/main" xmlns="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xmlns="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43" name="Freeform: Shape 179">
                  <a:extLst>
                    <a:ext uri="{FF2B5EF4-FFF2-40B4-BE49-F238E27FC236}">
                      <a16:creationId xmlns:a16="http://schemas.microsoft.com/office/drawing/2014/main" xmlns="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180">
                  <a:extLst>
                    <a:ext uri="{FF2B5EF4-FFF2-40B4-BE49-F238E27FC236}">
                      <a16:creationId xmlns:a16="http://schemas.microsoft.com/office/drawing/2014/main" xmlns="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xmlns="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41" name="Freeform: Shape 177">
                  <a:extLst>
                    <a:ext uri="{FF2B5EF4-FFF2-40B4-BE49-F238E27FC236}">
                      <a16:creationId xmlns:a16="http://schemas.microsoft.com/office/drawing/2014/main" xmlns="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178">
                  <a:extLst>
                    <a:ext uri="{FF2B5EF4-FFF2-40B4-BE49-F238E27FC236}">
                      <a16:creationId xmlns:a16="http://schemas.microsoft.com/office/drawing/2014/main" xmlns="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xmlns="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39" name="Freeform: Shape 175">
                  <a:extLst>
                    <a:ext uri="{FF2B5EF4-FFF2-40B4-BE49-F238E27FC236}">
                      <a16:creationId xmlns:a16="http://schemas.microsoft.com/office/drawing/2014/main" xmlns="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176">
                  <a:extLst>
                    <a:ext uri="{FF2B5EF4-FFF2-40B4-BE49-F238E27FC236}">
                      <a16:creationId xmlns:a16="http://schemas.microsoft.com/office/drawing/2014/main" xmlns="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xmlns="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37" name="Freeform: Shape 173">
                  <a:extLst>
                    <a:ext uri="{FF2B5EF4-FFF2-40B4-BE49-F238E27FC236}">
                      <a16:creationId xmlns:a16="http://schemas.microsoft.com/office/drawing/2014/main" xmlns="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174">
                  <a:extLst>
                    <a:ext uri="{FF2B5EF4-FFF2-40B4-BE49-F238E27FC236}">
                      <a16:creationId xmlns:a16="http://schemas.microsoft.com/office/drawing/2014/main" xmlns="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xmlns="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35" name="Freeform: Shape 171">
                  <a:extLst>
                    <a:ext uri="{FF2B5EF4-FFF2-40B4-BE49-F238E27FC236}">
                      <a16:creationId xmlns:a16="http://schemas.microsoft.com/office/drawing/2014/main" xmlns="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172">
                  <a:extLst>
                    <a:ext uri="{FF2B5EF4-FFF2-40B4-BE49-F238E27FC236}">
                      <a16:creationId xmlns:a16="http://schemas.microsoft.com/office/drawing/2014/main" xmlns="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634826C8-EB44-41DB-BC59-9F287D362A51}"/>
              </a:ext>
            </a:extLst>
          </p:cNvPr>
          <p:cNvGrpSpPr/>
          <p:nvPr/>
        </p:nvGrpSpPr>
        <p:grpSpPr>
          <a:xfrm rot="3600000">
            <a:off x="8706900" y="3242131"/>
            <a:ext cx="340750" cy="1434580"/>
            <a:chOff x="683568" y="2348880"/>
            <a:chExt cx="837152" cy="3375266"/>
          </a:xfrm>
        </p:grpSpPr>
        <p:sp>
          <p:nvSpPr>
            <p:cNvPr id="315" name="Diagonal Stripe 314">
              <a:extLst>
                <a:ext uri="{FF2B5EF4-FFF2-40B4-BE49-F238E27FC236}">
                  <a16:creationId xmlns:a16="http://schemas.microsoft.com/office/drawing/2014/main" xmlns="" id="{DE24EDD3-69F4-4868-997B-0984A689DC29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16" name="Rectangle 7">
              <a:extLst>
                <a:ext uri="{FF2B5EF4-FFF2-40B4-BE49-F238E27FC236}">
                  <a16:creationId xmlns:a16="http://schemas.microsoft.com/office/drawing/2014/main" xmlns="" id="{9AF5DE06-BEC4-47AC-B641-BB6DBF53D423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7" name="Rounded Rectangle 8">
              <a:extLst>
                <a:ext uri="{FF2B5EF4-FFF2-40B4-BE49-F238E27FC236}">
                  <a16:creationId xmlns:a16="http://schemas.microsoft.com/office/drawing/2014/main" xmlns="" id="{40FA8012-AE41-460B-AE1A-172394E8795E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xmlns="" id="{12E2C351-1142-4A24-BA58-2F2E7879F403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xmlns="" id="{63A22C8C-8578-4E8E-BB9E-2B8B4EFE5A74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0" name="Trapezoid 319">
              <a:extLst>
                <a:ext uri="{FF2B5EF4-FFF2-40B4-BE49-F238E27FC236}">
                  <a16:creationId xmlns:a16="http://schemas.microsoft.com/office/drawing/2014/main" xmlns="" id="{BB63C6F0-7FD8-4D50-B1FF-643A1BF1D68B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1" name="Rounded Rectangle 16">
              <a:extLst>
                <a:ext uri="{FF2B5EF4-FFF2-40B4-BE49-F238E27FC236}">
                  <a16:creationId xmlns:a16="http://schemas.microsoft.com/office/drawing/2014/main" xmlns="" id="{2CC76112-C57F-48AF-A769-BEA95EE31D3E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2" name="Rectangle 20">
              <a:extLst>
                <a:ext uri="{FF2B5EF4-FFF2-40B4-BE49-F238E27FC236}">
                  <a16:creationId xmlns:a16="http://schemas.microsoft.com/office/drawing/2014/main" xmlns="" id="{34E0AD0B-7D6A-4AB4-A84C-DF2F56138F78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14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xmlns="" id="{C994D682-3C1D-4D59-A268-5A124943FA7C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xmlns="" id="{A5E184FC-94B6-450B-8D95-9A5E25094026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xmlns="" id="{A1D79E2C-C606-4405-BA20-DEDC056B74B3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xmlns="" id="{59C6876C-8DCC-49FA-BF21-2864F53C7AC2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xmlns="" id="{D6156884-C862-4B69-9DEC-208BD39FB914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xmlns="" id="{D170A40B-4653-4152-B734-FDA1CB233B56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xmlns="" id="{56205FCB-B3F1-4CA7-A31E-832063AEB001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xmlns="" id="{30C1FAAD-5F6D-4A37-BCA9-CE9577B85F76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xmlns="" id="{CDBFC59F-E575-4160-B3FD-F7E4D3E49886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xmlns="" id="{EA189419-DDCC-433F-875C-2E20A5AB50B3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xmlns="" id="{47181C87-BF86-4ABA-A439-40A15150B819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xmlns="" id="{634826C8-EB44-41DB-BC59-9F287D362A51}"/>
              </a:ext>
            </a:extLst>
          </p:cNvPr>
          <p:cNvGrpSpPr/>
          <p:nvPr/>
        </p:nvGrpSpPr>
        <p:grpSpPr>
          <a:xfrm rot="6052130">
            <a:off x="8449791" y="3274713"/>
            <a:ext cx="395983" cy="1596543"/>
            <a:chOff x="683568" y="2348880"/>
            <a:chExt cx="837152" cy="3375266"/>
          </a:xfrm>
        </p:grpSpPr>
        <p:sp>
          <p:nvSpPr>
            <p:cNvPr id="279" name="Diagonal Stripe 278">
              <a:extLst>
                <a:ext uri="{FF2B5EF4-FFF2-40B4-BE49-F238E27FC236}">
                  <a16:creationId xmlns:a16="http://schemas.microsoft.com/office/drawing/2014/main" xmlns="" id="{DE24EDD3-69F4-4868-997B-0984A689DC29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7">
              <a:extLst>
                <a:ext uri="{FF2B5EF4-FFF2-40B4-BE49-F238E27FC236}">
                  <a16:creationId xmlns:a16="http://schemas.microsoft.com/office/drawing/2014/main" xmlns="" id="{9AF5DE06-BEC4-47AC-B641-BB6DBF53D423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7" name="Rounded Rectangle 8">
              <a:extLst>
                <a:ext uri="{FF2B5EF4-FFF2-40B4-BE49-F238E27FC236}">
                  <a16:creationId xmlns:a16="http://schemas.microsoft.com/office/drawing/2014/main" xmlns="" id="{40FA8012-AE41-460B-AE1A-172394E8795E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xmlns="" id="{12E2C351-1142-4A24-BA58-2F2E7879F403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xmlns="" id="{63A22C8C-8578-4E8E-BB9E-2B8B4EFE5A74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0" name="Trapezoid 299">
              <a:extLst>
                <a:ext uri="{FF2B5EF4-FFF2-40B4-BE49-F238E27FC236}">
                  <a16:creationId xmlns:a16="http://schemas.microsoft.com/office/drawing/2014/main" xmlns="" id="{BB63C6F0-7FD8-4D50-B1FF-643A1BF1D68B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1" name="Rounded Rectangle 16">
              <a:extLst>
                <a:ext uri="{FF2B5EF4-FFF2-40B4-BE49-F238E27FC236}">
                  <a16:creationId xmlns:a16="http://schemas.microsoft.com/office/drawing/2014/main" xmlns="" id="{2CC76112-C57F-48AF-A769-BEA95EE31D3E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2" name="Rectangle 20">
              <a:extLst>
                <a:ext uri="{FF2B5EF4-FFF2-40B4-BE49-F238E27FC236}">
                  <a16:creationId xmlns:a16="http://schemas.microsoft.com/office/drawing/2014/main" xmlns="" id="{34E0AD0B-7D6A-4AB4-A84C-DF2F56138F78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B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xmlns="" id="{C994D682-3C1D-4D59-A268-5A124943FA7C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xmlns="" id="{A5E184FC-94B6-450B-8D95-9A5E25094026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xmlns="" id="{A1D79E2C-C606-4405-BA20-DEDC056B74B3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xmlns="" id="{59C6876C-8DCC-49FA-BF21-2864F53C7AC2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xmlns="" id="{D6156884-C862-4B69-9DEC-208BD39FB914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xmlns="" id="{D170A40B-4653-4152-B734-FDA1CB233B56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xmlns="" id="{56205FCB-B3F1-4CA7-A31E-832063AEB001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xmlns="" id="{30C1FAAD-5F6D-4A37-BCA9-CE9577B85F76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xmlns="" id="{CDBFC59F-E575-4160-B3FD-F7E4D3E49886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xmlns="" id="{EA189419-DDCC-433F-875C-2E20A5AB50B3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xmlns="" id="{47181C87-BF86-4ABA-A439-40A15150B819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4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35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8" y="22043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xmlns="" id="{73926F20-DE46-48FA-9510-FF7D1ABD2A85}"/>
              </a:ext>
            </a:extLst>
          </p:cNvPr>
          <p:cNvSpPr txBox="1"/>
          <p:nvPr/>
        </p:nvSpPr>
        <p:spPr>
          <a:xfrm>
            <a:off x="477599" y="122905"/>
            <a:ext cx="4860711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smtClean="0">
                <a:solidFill>
                  <a:schemeClr val="bg1"/>
                </a:solidFill>
                <a:cs typeface="Arial" pitchFamily="34" charset="0"/>
              </a:rPr>
              <a:t>HIV International Workshop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xmlns="" id="{79E4ECB2-1E36-455E-BFF4-80D8FB60F4BE}"/>
              </a:ext>
            </a:extLst>
          </p:cNvPr>
          <p:cNvGrpSpPr/>
          <p:nvPr/>
        </p:nvGrpSpPr>
        <p:grpSpPr>
          <a:xfrm>
            <a:off x="9091553" y="3745064"/>
            <a:ext cx="2319473" cy="2074469"/>
            <a:chOff x="9423207" y="3983156"/>
            <a:chExt cx="2119814" cy="1895900"/>
          </a:xfrm>
        </p:grpSpPr>
        <p:sp>
          <p:nvSpPr>
            <p:cNvPr id="338" name="Freeform: Shape 12">
              <a:extLst>
                <a:ext uri="{FF2B5EF4-FFF2-40B4-BE49-F238E27FC236}">
                  <a16:creationId xmlns:a16="http://schemas.microsoft.com/office/drawing/2014/main" xmlns="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13">
              <a:extLst>
                <a:ext uri="{FF2B5EF4-FFF2-40B4-BE49-F238E27FC236}">
                  <a16:creationId xmlns:a16="http://schemas.microsoft.com/office/drawing/2014/main" xmlns="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14">
              <a:extLst>
                <a:ext uri="{FF2B5EF4-FFF2-40B4-BE49-F238E27FC236}">
                  <a16:creationId xmlns:a16="http://schemas.microsoft.com/office/drawing/2014/main" xmlns="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 18">
              <a:extLst>
                <a:ext uri="{FF2B5EF4-FFF2-40B4-BE49-F238E27FC236}">
                  <a16:creationId xmlns:a16="http://schemas.microsoft.com/office/drawing/2014/main" xmlns="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xmlns="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xmlns="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xmlns="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Freeform: Shape 127">
                <a:extLst>
                  <a:ext uri="{FF2B5EF4-FFF2-40B4-BE49-F238E27FC236}">
                    <a16:creationId xmlns:a16="http://schemas.microsoft.com/office/drawing/2014/main" xmlns="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xmlns="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Freeform: Shape 34">
                <a:extLst>
                  <a:ext uri="{FF2B5EF4-FFF2-40B4-BE49-F238E27FC236}">
                    <a16:creationId xmlns:a16="http://schemas.microsoft.com/office/drawing/2014/main" xmlns="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xmlns="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Cross 354">
                <a:extLst>
                  <a:ext uri="{FF2B5EF4-FFF2-40B4-BE49-F238E27FC236}">
                    <a16:creationId xmlns:a16="http://schemas.microsoft.com/office/drawing/2014/main" xmlns="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xmlns="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xmlns="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xmlns="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xmlns="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: Shape 128">
                <a:extLst>
                  <a:ext uri="{FF2B5EF4-FFF2-40B4-BE49-F238E27FC236}">
                    <a16:creationId xmlns:a16="http://schemas.microsoft.com/office/drawing/2014/main" xmlns="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43" name="Freeform: Shape 17">
              <a:extLst>
                <a:ext uri="{FF2B5EF4-FFF2-40B4-BE49-F238E27FC236}">
                  <a16:creationId xmlns:a16="http://schemas.microsoft.com/office/drawing/2014/main" xmlns="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xmlns="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xmlns="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xmlns="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xmlns="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xmlns="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1" name="Freeform: Shape 195">
            <a:extLst>
              <a:ext uri="{FF2B5EF4-FFF2-40B4-BE49-F238E27FC236}">
                <a16:creationId xmlns:a16="http://schemas.microsoft.com/office/drawing/2014/main" xmlns="" id="{A9A8349A-7EFB-47E6-9E3E-C42717EE861F}"/>
              </a:ext>
            </a:extLst>
          </p:cNvPr>
          <p:cNvSpPr/>
          <p:nvPr/>
        </p:nvSpPr>
        <p:spPr>
          <a:xfrm rot="19146890">
            <a:off x="9113346" y="4625345"/>
            <a:ext cx="2897305" cy="2247134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C19157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2" name="Freeform: Shape 136">
            <a:extLst>
              <a:ext uri="{FF2B5EF4-FFF2-40B4-BE49-F238E27FC236}">
                <a16:creationId xmlns:a16="http://schemas.microsoft.com/office/drawing/2014/main" xmlns="" id="{0C342E85-4F0C-4FD3-A353-B96DBA2591C0}"/>
              </a:ext>
            </a:extLst>
          </p:cNvPr>
          <p:cNvSpPr/>
          <p:nvPr/>
        </p:nvSpPr>
        <p:spPr>
          <a:xfrm rot="16200000">
            <a:off x="11510655" y="5435639"/>
            <a:ext cx="851148" cy="511542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xmlns="" id="{8195F9CE-C925-4C1A-A940-F71C15A8C856}"/>
              </a:ext>
            </a:extLst>
          </p:cNvPr>
          <p:cNvSpPr/>
          <p:nvPr/>
        </p:nvSpPr>
        <p:spPr>
          <a:xfrm rot="18494506">
            <a:off x="9647808" y="6409157"/>
            <a:ext cx="686494" cy="735215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3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5277437" y="4940965"/>
            <a:ext cx="912503" cy="77879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81150D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26FE99D7-42C1-494F-81BC-DEF137A85FCE}"/>
              </a:ext>
            </a:extLst>
          </p:cNvPr>
          <p:cNvGrpSpPr/>
          <p:nvPr/>
        </p:nvGrpSpPr>
        <p:grpSpPr>
          <a:xfrm>
            <a:off x="-960766" y="0"/>
            <a:ext cx="4664412" cy="6857155"/>
            <a:chOff x="0" y="-530"/>
            <a:chExt cx="4664412" cy="68571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5826E1F-20FD-4257-969E-6E4366250CAA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973E71D0-3FF1-4EEC-8E81-9F679CE0EACE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4787ED-7F79-4347-876A-C2318678DC7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F33F55C-06E6-44F9-A03C-6EE1CC40FE34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D8B99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DA8E0C6A-96F6-44D3-A642-1A800ECC262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B0CC610-6C45-407C-B61C-E9E550637BA3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D8B99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E4E12C2-50C9-4D1E-BAE1-2F07D09BD4DA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B79347A-4FB0-4381-8B80-EAF24CF24DE4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E4EA0E0-405D-412C-8CFC-247D26D6B08D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rgbClr val="800000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D3B272-2F5A-48D9-B070-C8A67EEAFC41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BAE9CA8-BE4F-4E5A-B1B3-A37EFA65675E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D8B99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560509F-A33E-480A-872C-6CD0EC52A96D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rgbClr val="F66F5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CB280867-FA94-4749-A904-3DDBA59260C7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C7C032A9-A3A5-4240-810F-2987E4E0831C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9D8AF34F-8296-4A48-93E5-15849C073D82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AB99948E-4D1A-425A-8E33-FCB490A007A1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D21B655E-8E6C-40FD-B984-E0F53A4A7907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4EA0F671-F8EA-42D2-A629-5727B11C0354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xmlns="" id="{39A02B95-66B7-4D62-BE09-0CDEB90AC502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xmlns="" id="{89C039AC-3ED8-4970-AE74-0E5093FA3447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xmlns="" id="{344804AE-2F95-439A-AF89-ED3AB4ECC7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99347FB4-2D23-47DA-B85F-067B1216A47A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xmlns="" id="{67F4A3D1-6287-4461-A538-076C4354D92D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xmlns="" id="{64B6B7BF-9940-4230-AC21-1EC6A5632CAA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xmlns="" id="{208B47BB-D735-4B37-BCFA-0495B4126452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xmlns="" id="{4161C802-ED76-45D6-9A21-D79858724920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xmlns="" id="{802181C8-7C7A-41B1-817C-3870E1DBB6DE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Chord 32">
                  <a:extLst>
                    <a:ext uri="{FF2B5EF4-FFF2-40B4-BE49-F238E27FC236}">
                      <a16:creationId xmlns:a16="http://schemas.microsoft.com/office/drawing/2014/main" xmlns="" id="{8E2CA8A9-407F-41A0-A01A-9B6DCEE72975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C622190B-5BC1-46F3-8334-200CF8EC04C4}"/>
              </a:ext>
            </a:extLst>
          </p:cNvPr>
          <p:cNvSpPr/>
          <p:nvPr/>
        </p:nvSpPr>
        <p:spPr>
          <a:xfrm flipV="1">
            <a:off x="5046348" y="3966765"/>
            <a:ext cx="5335829" cy="5478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78DA0F-4FC7-40AF-966F-BB147B2CB8A3}"/>
              </a:ext>
            </a:extLst>
          </p:cNvPr>
          <p:cNvSpPr/>
          <p:nvPr/>
        </p:nvSpPr>
        <p:spPr>
          <a:xfrm flipV="1">
            <a:off x="4727048" y="2988087"/>
            <a:ext cx="5655129" cy="5478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E89C1F5-D39D-4088-94F3-C5F42C808719}"/>
              </a:ext>
            </a:extLst>
          </p:cNvPr>
          <p:cNvSpPr/>
          <p:nvPr/>
        </p:nvSpPr>
        <p:spPr>
          <a:xfrm flipV="1">
            <a:off x="5350618" y="2010898"/>
            <a:ext cx="5097277" cy="547877"/>
          </a:xfrm>
          <a:prstGeom prst="rect">
            <a:avLst/>
          </a:pr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1AD6D7-08A8-4F27-9FF3-9BC1CD579179}"/>
              </a:ext>
            </a:extLst>
          </p:cNvPr>
          <p:cNvSpPr/>
          <p:nvPr/>
        </p:nvSpPr>
        <p:spPr>
          <a:xfrm flipV="1">
            <a:off x="4484612" y="1034303"/>
            <a:ext cx="5897565" cy="547877"/>
          </a:xfrm>
          <a:prstGeom prst="rect">
            <a:avLst/>
          </a:prstGeom>
          <a:solidFill>
            <a:srgbClr val="711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6148BE8-3D28-4C17-B5AD-216FFF8A80A8}"/>
              </a:ext>
            </a:extLst>
          </p:cNvPr>
          <p:cNvSpPr txBox="1"/>
          <p:nvPr/>
        </p:nvSpPr>
        <p:spPr>
          <a:xfrm>
            <a:off x="6046544" y="1011630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9DA2574-4BBE-4900-8F92-9A9CC6725997}"/>
              </a:ext>
            </a:extLst>
          </p:cNvPr>
          <p:cNvSpPr txBox="1"/>
          <p:nvPr/>
        </p:nvSpPr>
        <p:spPr>
          <a:xfrm>
            <a:off x="6046544" y="1988225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A178BA3-40BF-40A1-AB70-5A7572B58385}"/>
              </a:ext>
            </a:extLst>
          </p:cNvPr>
          <p:cNvSpPr txBox="1"/>
          <p:nvPr/>
        </p:nvSpPr>
        <p:spPr>
          <a:xfrm>
            <a:off x="6026635" y="2965414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AE716FE-59D6-49F7-B797-7687511DCB82}"/>
              </a:ext>
            </a:extLst>
          </p:cNvPr>
          <p:cNvSpPr txBox="1"/>
          <p:nvPr/>
        </p:nvSpPr>
        <p:spPr>
          <a:xfrm>
            <a:off x="6000415" y="3944092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D3A7AC3-CEAA-4E6F-AE37-4E00337FF7CF}"/>
              </a:ext>
            </a:extLst>
          </p:cNvPr>
          <p:cNvGrpSpPr/>
          <p:nvPr/>
        </p:nvGrpSpPr>
        <p:grpSpPr>
          <a:xfrm>
            <a:off x="7283647" y="1128435"/>
            <a:ext cx="4480661" cy="775708"/>
            <a:chOff x="7875747" y="1722123"/>
            <a:chExt cx="3994320" cy="7888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E5D97B4-8C1F-40E0-B9CB-474BE6F7753B}"/>
                </a:ext>
              </a:extLst>
            </p:cNvPr>
            <p:cNvSpPr txBox="1"/>
            <p:nvPr/>
          </p:nvSpPr>
          <p:spPr>
            <a:xfrm>
              <a:off x="7875747" y="2229281"/>
              <a:ext cx="3994320" cy="28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What is the virus and how it affects you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DDDA87E-2832-417E-B4D6-2879FF612B8E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37558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What is HIV?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7CF5D08-C79E-4E4B-A11C-B1666872F5D1}"/>
              </a:ext>
            </a:extLst>
          </p:cNvPr>
          <p:cNvGrpSpPr/>
          <p:nvPr/>
        </p:nvGrpSpPr>
        <p:grpSpPr>
          <a:xfrm>
            <a:off x="7283648" y="2105032"/>
            <a:ext cx="3691204" cy="745671"/>
            <a:chOff x="7875747" y="1722123"/>
            <a:chExt cx="3994320" cy="80690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322CC64E-4285-45CA-BCCD-41773A3F8791}"/>
                </a:ext>
              </a:extLst>
            </p:cNvPr>
            <p:cNvSpPr txBox="1"/>
            <p:nvPr/>
          </p:nvSpPr>
          <p:spPr>
            <a:xfrm>
              <a:off x="7875747" y="2229281"/>
              <a:ext cx="3994320" cy="29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How certain contact with others can expose you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54B00E4-B462-4DEA-B06F-5ABCD65D341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3996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What are the causes?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FFB1EC22-6AF2-4732-81E6-A1A577DCAE44}"/>
              </a:ext>
            </a:extLst>
          </p:cNvPr>
          <p:cNvGrpSpPr/>
          <p:nvPr/>
        </p:nvGrpSpPr>
        <p:grpSpPr>
          <a:xfrm>
            <a:off x="7263739" y="3081498"/>
            <a:ext cx="3691204" cy="736869"/>
            <a:chOff x="7875747" y="1722123"/>
            <a:chExt cx="3994320" cy="79737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42D6761-F52A-4A0D-AC0B-0FE7197EA81C}"/>
                </a:ext>
              </a:extLst>
            </p:cNvPr>
            <p:cNvSpPr txBox="1"/>
            <p:nvPr/>
          </p:nvSpPr>
          <p:spPr>
            <a:xfrm>
              <a:off x="7875747" y="2219756"/>
              <a:ext cx="3994320" cy="29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Checking for signs of infection through tests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3E6D5535-066A-4DBB-BC02-F99F52823D6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3996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How is it diagnosed?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C90A629-8148-4A30-AA69-BE5CB22A9A3F}"/>
              </a:ext>
            </a:extLst>
          </p:cNvPr>
          <p:cNvGrpSpPr/>
          <p:nvPr/>
        </p:nvGrpSpPr>
        <p:grpSpPr>
          <a:xfrm>
            <a:off x="7237519" y="4061218"/>
            <a:ext cx="3691204" cy="749621"/>
            <a:chOff x="7875747" y="5454577"/>
            <a:chExt cx="3994320" cy="81117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F0F30BC-1DC7-430C-9553-736A87770ED5}"/>
                </a:ext>
              </a:extLst>
            </p:cNvPr>
            <p:cNvSpPr txBox="1"/>
            <p:nvPr/>
          </p:nvSpPr>
          <p:spPr>
            <a:xfrm>
              <a:off x="7875747" y="5966010"/>
              <a:ext cx="3994320" cy="29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Medicines to combat HIV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2F2F3C0-1614-45A7-B3CA-5233DC310C30}"/>
                </a:ext>
              </a:extLst>
            </p:cNvPr>
            <p:cNvSpPr txBox="1"/>
            <p:nvPr/>
          </p:nvSpPr>
          <p:spPr>
            <a:xfrm>
              <a:off x="7875747" y="5454577"/>
              <a:ext cx="3994320" cy="3996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How is it treated?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622190B-5BC1-46F3-8334-200CF8EC04C4}"/>
              </a:ext>
            </a:extLst>
          </p:cNvPr>
          <p:cNvSpPr/>
          <p:nvPr/>
        </p:nvSpPr>
        <p:spPr>
          <a:xfrm flipV="1">
            <a:off x="5046348" y="4910546"/>
            <a:ext cx="5401547" cy="547877"/>
          </a:xfrm>
          <a:prstGeom prst="rect">
            <a:avLst/>
          </a:prstGeom>
          <a:solidFill>
            <a:srgbClr val="DF2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178DA0F-4FC7-40AF-966F-BB147B2CB8A3}"/>
              </a:ext>
            </a:extLst>
          </p:cNvPr>
          <p:cNvSpPr/>
          <p:nvPr/>
        </p:nvSpPr>
        <p:spPr>
          <a:xfrm flipV="1">
            <a:off x="4700828" y="5806999"/>
            <a:ext cx="5655129" cy="547877"/>
          </a:xfrm>
          <a:prstGeom prst="rect">
            <a:avLst/>
          </a:prstGeom>
          <a:solidFill>
            <a:srgbClr val="E56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A178BA3-40BF-40A1-AB70-5A7572B58385}"/>
              </a:ext>
            </a:extLst>
          </p:cNvPr>
          <p:cNvSpPr txBox="1"/>
          <p:nvPr/>
        </p:nvSpPr>
        <p:spPr>
          <a:xfrm>
            <a:off x="6000415" y="5784326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06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AE716FE-59D6-49F7-B797-7687511DCB82}"/>
              </a:ext>
            </a:extLst>
          </p:cNvPr>
          <p:cNvSpPr txBox="1"/>
          <p:nvPr/>
        </p:nvSpPr>
        <p:spPr>
          <a:xfrm>
            <a:off x="6000415" y="4887874"/>
            <a:ext cx="91782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FB1EC22-6AF2-4732-81E6-A1A577DCAE44}"/>
              </a:ext>
            </a:extLst>
          </p:cNvPr>
          <p:cNvGrpSpPr/>
          <p:nvPr/>
        </p:nvGrpSpPr>
        <p:grpSpPr>
          <a:xfrm>
            <a:off x="7237519" y="5900411"/>
            <a:ext cx="3691204" cy="921535"/>
            <a:chOff x="7875747" y="1722123"/>
            <a:chExt cx="3994320" cy="99720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E42D6761-F52A-4A0D-AC0B-0FE7197EA81C}"/>
                </a:ext>
              </a:extLst>
            </p:cNvPr>
            <p:cNvSpPr txBox="1"/>
            <p:nvPr/>
          </p:nvSpPr>
          <p:spPr>
            <a:xfrm>
              <a:off x="7875747" y="2219756"/>
              <a:ext cx="3994320" cy="49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Effective treatment and ways to avoid passing it on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E6D5535-066A-4DBB-BC02-F99F52823D6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3996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Living with HIV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8C90A629-8148-4A30-AA69-BE5CB22A9A3F}"/>
              </a:ext>
            </a:extLst>
          </p:cNvPr>
          <p:cNvGrpSpPr/>
          <p:nvPr/>
        </p:nvGrpSpPr>
        <p:grpSpPr>
          <a:xfrm>
            <a:off x="7237519" y="5005000"/>
            <a:ext cx="3736666" cy="749621"/>
            <a:chOff x="7875747" y="5454577"/>
            <a:chExt cx="3994320" cy="81117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3F0F30BC-1DC7-430C-9553-736A87770ED5}"/>
                </a:ext>
              </a:extLst>
            </p:cNvPr>
            <p:cNvSpPr txBox="1"/>
            <p:nvPr/>
          </p:nvSpPr>
          <p:spPr>
            <a:xfrm>
              <a:off x="7875747" y="5966010"/>
              <a:ext cx="3994320" cy="29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Effective ways to reduce the risk of infection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02F2F3C0-1614-45A7-B3CA-5233DC310C30}"/>
                </a:ext>
              </a:extLst>
            </p:cNvPr>
            <p:cNvSpPr txBox="1"/>
            <p:nvPr/>
          </p:nvSpPr>
          <p:spPr>
            <a:xfrm>
              <a:off x="7875747" y="5454577"/>
              <a:ext cx="3994320" cy="39966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How to prevent HIV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5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8" y="22043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3926F20-DE46-48FA-9510-FF7D1ABD2A85}"/>
              </a:ext>
            </a:extLst>
          </p:cNvPr>
          <p:cNvSpPr txBox="1"/>
          <p:nvPr/>
        </p:nvSpPr>
        <p:spPr>
          <a:xfrm>
            <a:off x="3745011" y="-120399"/>
            <a:ext cx="486071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smtClean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-18069" y="443140"/>
            <a:ext cx="12188697" cy="922490"/>
          </a:xfrm>
          <a:prstGeom prst="rect">
            <a:avLst/>
          </a:prstGeom>
          <a:solidFill>
            <a:srgbClr val="7110D2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292" name="Graphic 17">
            <a:extLst>
              <a:ext uri="{FF2B5EF4-FFF2-40B4-BE49-F238E27FC236}">
                <a16:creationId xmlns:a16="http://schemas.microsoft.com/office/drawing/2014/main" xmlns="" id="{A779302C-FC66-45B6-B1F6-42F71572F0C5}"/>
              </a:ext>
            </a:extLst>
          </p:cNvPr>
          <p:cNvGrpSpPr/>
          <p:nvPr/>
        </p:nvGrpSpPr>
        <p:grpSpPr>
          <a:xfrm>
            <a:off x="322174" y="1475290"/>
            <a:ext cx="2316287" cy="1359357"/>
            <a:chOff x="2687161" y="3731096"/>
            <a:chExt cx="5158677" cy="3027467"/>
          </a:xfrm>
          <a:solidFill>
            <a:schemeClr val="accent5"/>
          </a:solidFill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847B3685-C5FF-4376-863F-540D4BA17A89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F081B857-D529-49BD-B8F6-CDF8709E44C2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CED2FC96-DCF1-44B1-AC4B-58212E57D75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910A893A-A472-4AC1-A465-579502811C7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AC45054D-0271-469D-8142-E4E7ADAB3D9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EB6FA65E-1582-4999-90A9-134A93D7411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5006E880-F8BC-4A45-8427-7AEF2DBBE654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E99C7FA6-D1F5-40C0-BDCB-89E4DD9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CD5DD776-E3EE-45C7-AECB-38718404C60A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3F2135F7-5E4E-4D24-91D5-A5E18150C4D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56C13A4B-46E5-4716-B14D-E6051586624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0EE4A268-99FB-4F6D-A912-5D905708254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844F5572-5983-4A3C-BE35-D4EB6EE8FED3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893916CA-080C-40A1-8D10-E697187D31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03B0AFF6-7B7C-4A65-A3B3-5D48BBF9DA7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F3EB54F6-8F4F-4D81-92B4-36CD530D5D0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53F94F99-A5AD-41AB-BCCC-8508E4893E6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48599B12-1DBD-4401-87DE-9FE4B49CC275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716E7B2B-ECFA-49D3-90F5-BAD9F3A840A2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292C0D4B-6B22-419E-A547-D1A865A2993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2DEF1A30-31D7-46DF-B5A2-8DEED0A879D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D6954891-9160-4462-817B-450A57874B6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418AEAA4-DDB1-4575-BED0-D1A554A143C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7865276A-0E14-4DAD-95AF-D88C9F6A30E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59A6A967-A551-4741-B958-E1390709182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1370BB28-3EB0-4C09-AB98-61297C34316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B9F25D97-469B-471E-9458-8F500E3D5B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3EA0C12A-BC39-4E51-AC5C-A7E1F4091DB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6C3DB14F-0445-4992-AA06-AB0841E2790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DB567548-B7FB-4E11-9ECB-45E99661DC9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DF2B0373-C621-49DA-A5E2-36F13D1C055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B90CACC2-8722-4FAB-AD14-F941B7913D3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D9F67021-F007-4614-ACC5-3428036B37F2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2068083E-E9B9-4B81-BBCE-FC7492094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FFFDAF6A-EEEB-4DB6-BA21-0C22ED90396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78CDE23D-96EA-47B7-84FE-DD202EA7E1A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AE0FFB0C-060B-4AEB-B673-5576BB4E182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7EE66319-F033-4568-AB1A-50F70475601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A3B35BC0-B9CF-4978-96BD-39E4AEBF8BCE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34340E6C-457A-4B11-BED7-11355681B5F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72BE43CB-9AF6-4512-93E9-0E767E88BD7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7FEC8756-267B-4FEB-9F02-4735D9BAA0D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9E67B9FF-A751-42DA-A8B5-08100E244DFB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5BFDF8E4-4A96-4A12-8D35-5DEA88166EA1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5F3F1249-A0A9-41C2-82C4-3436F2EA8BDE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755A8F01-FECC-415F-8CF0-55D5A260B6D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41604266-6E55-4EA6-A991-90D24FD07F6F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C93CF7E7-E11E-458E-96EC-8EF24B05836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8C3A8A6E-877F-43E3-93BF-CB18C6B0665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C1841DC5-60CC-40AC-91E9-87136200AFA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FB46C4A7-15B9-4A7A-84F8-DB1EF092500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34D08D7A-8E71-4826-A678-9327776B8E8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C091C3E8-FB45-4ECB-9E60-C72D3C2A2D1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DC274ACE-26F0-47CD-89CD-7E70262E35B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6F07D5FE-6BE1-465E-BF71-35A4D6AD566A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44D0E688-37A6-4892-89E3-A4AD09BAD13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330DD84E-F184-4C17-8C6A-7B5A811835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9591C0B5-A901-4610-A6C4-1DC95D6B5F2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3EEC08B0-3800-4E6B-95C8-4E1D2F6CE04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9A84336A-5DCF-41A5-BDCE-D493F54CC8B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D2B42A57-0439-4D81-A53F-6C3AF4ABE90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C76039BF-27DF-40D9-86F9-56B9D3F0A23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00980C14-B8C4-4520-B524-ABBE2D6BB64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B03EC684-21A4-487E-AD41-2AB7154020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B491411D-E417-489B-93EF-FE2D0AD7641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1D1EFE6A-9A9A-4645-B3B5-6AA9628BABF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05692EFA-20DB-41B3-BDF2-18BFF475537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D85B4387-2E9D-4DB9-A4E0-56B7927B16F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1001ADBA-AAD9-40EA-86D6-AA342AA5B3A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0661BA50-FA23-477E-B0A0-4F002E45B55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0FF5F106-E643-4181-999B-42E7149667C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9FC1F439-240D-4F94-A8F6-BF66BF967C5B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71A7FF20-C18E-48A0-9472-1261E2ED806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18B6820F-24DE-414F-B76C-32BAF992980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53FA1FBA-536B-4264-B439-A89FE59ED131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xmlns="" id="{6978978C-A49F-4B4B-B777-1B3B417F1252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xmlns="" id="{861B388D-B927-4EF5-9764-909D76327A50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xmlns="" id="{C88FF737-C815-4962-8614-F7338D41FFB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xmlns="" id="{94EC26BA-039B-4497-AC46-C133D9DE4C1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xmlns="" id="{348069CC-A0C8-400D-A990-62FC8E099CB5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xmlns="" id="{0B6F056B-10E7-42A0-BF79-826EEA41683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xmlns="" id="{479BCF9C-7AA7-44A2-B889-DB0881C4E69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xmlns="" id="{D3A04199-4F32-458A-A43F-77075E5FE90D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xmlns="" id="{EF7E5E50-4FE2-4E3E-B2D9-C723E7B76B9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xmlns="" id="{43BAC210-7EA6-4EF3-9673-2E8D8D204BA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xmlns="" id="{4CB1550C-2296-4303-8437-3335C018726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27E6EB6A-7614-4803-8D0E-468C34EEBCA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F3B73640-26B5-4AE6-A1CB-7AB5F539AE23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1F8E27A8-92CE-4542-8F74-09A09AA8511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F93998E5-C3BB-4C38-8E2C-E70555AE2BDF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2EA0E6D2-524D-47FB-9853-9012356B4BB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3677CF76-F1C0-4A62-8034-EE725D39884F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504BB809-A857-4589-956A-B77B1B95D0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4B45EAFE-8400-41A2-89F2-E06D1E0B1C27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1699DD43-B7A3-446C-84CC-6A43A211FC13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55171645-00E5-4AA7-AA61-F3CD26E7F33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xmlns="" id="{E8E08A75-73C2-4267-96E1-770765D968D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xmlns="" id="{E1768BC7-E665-4ABF-862F-FAC112EA89E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xmlns="" id="{EFD15480-F7DD-4A81-A780-D39E9EB2E97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BDC8D9CD-49AE-4DC6-ABCE-6F572E570C3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1D4DAB45-00CF-432C-AE5C-9433112A5CF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xmlns="" id="{365534F6-2DAE-483E-89AA-D403F0AF300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xmlns="" id="{8DFF1C54-4DBD-41DA-A493-36D9BA018BF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xmlns="" id="{A9B95A4E-4DEB-4E91-9FD9-19E6D7817EC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xmlns="" id="{E16F7B43-CF80-4093-B087-08E958F69E4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xmlns="" id="{956677D4-7628-443C-A212-B5FD7F35F2D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DFDBFB1F-6FAC-437D-A2B5-EB4BA56B4AC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xmlns="" id="{8E385786-4049-4C00-8F9F-C0704DDFFAEB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xmlns="" id="{AF9261E4-1043-4F27-9960-A67995206B2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xmlns="" id="{AF72BD9F-1A7F-47AD-8853-22260719DC9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xmlns="" id="{C7C418CE-268F-42EE-95BC-3A3033EEE9BB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xmlns="" id="{0C874714-12C2-4A5B-891F-6A9A4D2557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1" name="Rectangle 1">
            <a:extLst>
              <a:ext uri="{FF2B5EF4-FFF2-40B4-BE49-F238E27FC236}">
                <a16:creationId xmlns:a16="http://schemas.microsoft.com/office/drawing/2014/main" xmlns="" id="{8E71AA9F-6127-4305-BD1D-70262DE5A1B2}"/>
              </a:ext>
            </a:extLst>
          </p:cNvPr>
          <p:cNvSpPr/>
          <p:nvPr/>
        </p:nvSpPr>
        <p:spPr>
          <a:xfrm>
            <a:off x="0" y="2969704"/>
            <a:ext cx="12192000" cy="3888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8" y="22043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73926F20-DE46-48FA-9510-FF7D1ABD2A85}"/>
              </a:ext>
            </a:extLst>
          </p:cNvPr>
          <p:cNvSpPr txBox="1"/>
          <p:nvPr/>
        </p:nvSpPr>
        <p:spPr>
          <a:xfrm>
            <a:off x="4631149" y="197060"/>
            <a:ext cx="5059664" cy="707886"/>
          </a:xfrm>
          <a:prstGeom prst="rect">
            <a:avLst/>
          </a:prstGeom>
          <a:solidFill>
            <a:srgbClr val="CC1A44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cs typeface="Arial" pitchFamily="34" charset="0"/>
              </a:rPr>
              <a:t>01. What </a:t>
            </a:r>
            <a:r>
              <a:rPr lang="en-US" altLang="ko-KR" sz="4000" b="1" smtClean="0">
                <a:solidFill>
                  <a:schemeClr val="bg1"/>
                </a:solidFill>
                <a:cs typeface="Arial" pitchFamily="34" charset="0"/>
              </a:rPr>
              <a:t>is HIV?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609F193-B228-4105-9A00-9DF6901A4663}"/>
              </a:ext>
            </a:extLst>
          </p:cNvPr>
          <p:cNvSpPr txBox="1"/>
          <p:nvPr/>
        </p:nvSpPr>
        <p:spPr>
          <a:xfrm>
            <a:off x="3506537" y="1372039"/>
            <a:ext cx="75695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smtClean="0">
                <a:solidFill>
                  <a:srgbClr val="14CECA"/>
                </a:solidFill>
                <a:cs typeface="Arial" pitchFamily="34" charset="0"/>
              </a:rPr>
              <a:t>HIV (Human Immunodeficiency Virus) is a virus </a:t>
            </a:r>
            <a:r>
              <a:rPr lang="en-US" altLang="ko-KR" sz="1600" b="1" smtClean="0">
                <a:solidFill>
                  <a:srgbClr val="14CECA"/>
                </a:solidFill>
                <a:cs typeface="Arial" pitchFamily="34" charset="0"/>
              </a:rPr>
              <a:t>that works by targeting CD4 cells in your body – the cells necessary to help fight against germs and illnesses. There are many strains of the virus which affect humans globally.</a:t>
            </a:r>
            <a:endParaRPr lang="ko-KR" altLang="en-US" sz="1600" b="1" dirty="0">
              <a:solidFill>
                <a:srgbClr val="14CECA"/>
              </a:solidFill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2609F193-B228-4105-9A00-9DF6901A4663}"/>
              </a:ext>
            </a:extLst>
          </p:cNvPr>
          <p:cNvSpPr txBox="1"/>
          <p:nvPr/>
        </p:nvSpPr>
        <p:spPr>
          <a:xfrm>
            <a:off x="2326548" y="3302780"/>
            <a:ext cx="67659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mtClean="0">
                <a:solidFill>
                  <a:srgbClr val="14CECA"/>
                </a:solidFill>
                <a:cs typeface="Arial" pitchFamily="34" charset="0"/>
              </a:rPr>
              <a:t>HIV can transform CD4 cells into little factories producing millions of copies of the virus, which kills CD4 cells and weakens the immune system.  </a:t>
            </a:r>
            <a:endParaRPr lang="ko-KR" altLang="en-US" b="1" dirty="0">
              <a:solidFill>
                <a:srgbClr val="14CECA"/>
              </a:solidFill>
              <a:cs typeface="Arial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237D235F-4E4A-49AA-9500-793610629EAA}"/>
              </a:ext>
            </a:extLst>
          </p:cNvPr>
          <p:cNvGrpSpPr/>
          <p:nvPr/>
        </p:nvGrpSpPr>
        <p:grpSpPr>
          <a:xfrm flipH="1">
            <a:off x="9617686" y="2092767"/>
            <a:ext cx="1435860" cy="4565290"/>
            <a:chOff x="9573713" y="966236"/>
            <a:chExt cx="1554585" cy="5538210"/>
          </a:xfrm>
        </p:grpSpPr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xmlns="" id="{9BD26DF4-CEDB-4719-BA87-CF63FEB0A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3713" y="966236"/>
              <a:ext cx="777766" cy="5538210"/>
            </a:xfrm>
            <a:custGeom>
              <a:avLst/>
              <a:gdLst/>
              <a:ahLst/>
              <a:cxnLst/>
              <a:rect l="l" t="t" r="r" b="b"/>
              <a:pathLst>
                <a:path w="777766" h="5538209">
                  <a:moveTo>
                    <a:pt x="686205" y="0"/>
                  </a:moveTo>
                  <a:lnTo>
                    <a:pt x="759076" y="6073"/>
                  </a:lnTo>
                  <a:lnTo>
                    <a:pt x="777766" y="11499"/>
                  </a:lnTo>
                  <a:lnTo>
                    <a:pt x="777766" y="2896629"/>
                  </a:lnTo>
                  <a:lnTo>
                    <a:pt x="773245" y="2896629"/>
                  </a:lnTo>
                  <a:lnTo>
                    <a:pt x="773245" y="2906750"/>
                  </a:lnTo>
                  <a:lnTo>
                    <a:pt x="710495" y="3400655"/>
                  </a:lnTo>
                  <a:lnTo>
                    <a:pt x="645721" y="3657728"/>
                  </a:lnTo>
                  <a:lnTo>
                    <a:pt x="633575" y="3767035"/>
                  </a:lnTo>
                  <a:lnTo>
                    <a:pt x="641672" y="3874317"/>
                  </a:lnTo>
                  <a:lnTo>
                    <a:pt x="651793" y="3977552"/>
                  </a:lnTo>
                  <a:lnTo>
                    <a:pt x="667987" y="4084834"/>
                  </a:lnTo>
                  <a:lnTo>
                    <a:pt x="670011" y="4194141"/>
                  </a:lnTo>
                  <a:lnTo>
                    <a:pt x="663938" y="4305472"/>
                  </a:lnTo>
                  <a:lnTo>
                    <a:pt x="651793" y="4356077"/>
                  </a:lnTo>
                  <a:lnTo>
                    <a:pt x="641672" y="4422876"/>
                  </a:lnTo>
                  <a:lnTo>
                    <a:pt x="627503" y="4499795"/>
                  </a:lnTo>
                  <a:lnTo>
                    <a:pt x="615358" y="4580763"/>
                  </a:lnTo>
                  <a:lnTo>
                    <a:pt x="607261" y="4661731"/>
                  </a:lnTo>
                  <a:lnTo>
                    <a:pt x="605237" y="4742699"/>
                  </a:lnTo>
                  <a:lnTo>
                    <a:pt x="607261" y="4817594"/>
                  </a:lnTo>
                  <a:lnTo>
                    <a:pt x="623454" y="4880345"/>
                  </a:lnTo>
                  <a:lnTo>
                    <a:pt x="686205" y="5007869"/>
                  </a:lnTo>
                  <a:lnTo>
                    <a:pt x="663938" y="5082764"/>
                  </a:lnTo>
                  <a:lnTo>
                    <a:pt x="647745" y="5173853"/>
                  </a:lnTo>
                  <a:lnTo>
                    <a:pt x="647745" y="5268991"/>
                  </a:lnTo>
                  <a:lnTo>
                    <a:pt x="655842" y="5358056"/>
                  </a:lnTo>
                  <a:lnTo>
                    <a:pt x="655842" y="5443072"/>
                  </a:lnTo>
                  <a:lnTo>
                    <a:pt x="645721" y="5519992"/>
                  </a:lnTo>
                  <a:lnTo>
                    <a:pt x="605237" y="5534161"/>
                  </a:lnTo>
                  <a:lnTo>
                    <a:pt x="556656" y="5538209"/>
                  </a:lnTo>
                  <a:lnTo>
                    <a:pt x="512123" y="5524040"/>
                  </a:lnTo>
                  <a:lnTo>
                    <a:pt x="467591" y="5501774"/>
                  </a:lnTo>
                  <a:lnTo>
                    <a:pt x="431155" y="5465338"/>
                  </a:lnTo>
                  <a:lnTo>
                    <a:pt x="408889" y="5420806"/>
                  </a:lnTo>
                  <a:lnTo>
                    <a:pt x="402816" y="5366152"/>
                  </a:lnTo>
                  <a:lnTo>
                    <a:pt x="439252" y="5295305"/>
                  </a:lnTo>
                  <a:lnTo>
                    <a:pt x="465567" y="5210289"/>
                  </a:lnTo>
                  <a:lnTo>
                    <a:pt x="475688" y="5119200"/>
                  </a:lnTo>
                  <a:lnTo>
                    <a:pt x="483784" y="5020014"/>
                  </a:lnTo>
                  <a:lnTo>
                    <a:pt x="479736" y="4916780"/>
                  </a:lnTo>
                  <a:lnTo>
                    <a:pt x="467591" y="4809498"/>
                  </a:lnTo>
                  <a:lnTo>
                    <a:pt x="449373" y="4698167"/>
                  </a:lnTo>
                  <a:lnTo>
                    <a:pt x="431155" y="4588860"/>
                  </a:lnTo>
                  <a:lnTo>
                    <a:pt x="408889" y="4485626"/>
                  </a:lnTo>
                  <a:lnTo>
                    <a:pt x="386623" y="4382392"/>
                  </a:lnTo>
                  <a:lnTo>
                    <a:pt x="364356" y="4287254"/>
                  </a:lnTo>
                  <a:lnTo>
                    <a:pt x="346139" y="4198189"/>
                  </a:lnTo>
                  <a:lnTo>
                    <a:pt x="327921" y="4117221"/>
                  </a:lnTo>
                  <a:lnTo>
                    <a:pt x="317800" y="4007915"/>
                  </a:lnTo>
                  <a:lnTo>
                    <a:pt x="323872" y="3892535"/>
                  </a:lnTo>
                  <a:lnTo>
                    <a:pt x="340066" y="3779180"/>
                  </a:lnTo>
                  <a:lnTo>
                    <a:pt x="362332" y="3667849"/>
                  </a:lnTo>
                  <a:lnTo>
                    <a:pt x="376502" y="3554494"/>
                  </a:lnTo>
                  <a:lnTo>
                    <a:pt x="384598" y="3441139"/>
                  </a:lnTo>
                  <a:lnTo>
                    <a:pt x="368405" y="3325759"/>
                  </a:lnTo>
                  <a:lnTo>
                    <a:pt x="354235" y="3252888"/>
                  </a:lnTo>
                  <a:lnTo>
                    <a:pt x="336018" y="3167872"/>
                  </a:lnTo>
                  <a:lnTo>
                    <a:pt x="313751" y="3072735"/>
                  </a:lnTo>
                  <a:lnTo>
                    <a:pt x="291485" y="2969500"/>
                  </a:lnTo>
                  <a:lnTo>
                    <a:pt x="269219" y="2862218"/>
                  </a:lnTo>
                  <a:lnTo>
                    <a:pt x="255050" y="2758984"/>
                  </a:lnTo>
                  <a:lnTo>
                    <a:pt x="246953" y="2655750"/>
                  </a:lnTo>
                  <a:lnTo>
                    <a:pt x="246953" y="2560612"/>
                  </a:lnTo>
                  <a:lnTo>
                    <a:pt x="259098" y="2475596"/>
                  </a:lnTo>
                  <a:lnTo>
                    <a:pt x="291485" y="2354144"/>
                  </a:lnTo>
                  <a:lnTo>
                    <a:pt x="336018" y="2240789"/>
                  </a:lnTo>
                  <a:lnTo>
                    <a:pt x="384598" y="2127434"/>
                  </a:lnTo>
                  <a:lnTo>
                    <a:pt x="431155" y="2020151"/>
                  </a:lnTo>
                  <a:lnTo>
                    <a:pt x="467591" y="1908820"/>
                  </a:lnTo>
                  <a:lnTo>
                    <a:pt x="479736" y="1831900"/>
                  </a:lnTo>
                  <a:lnTo>
                    <a:pt x="475688" y="1759029"/>
                  </a:lnTo>
                  <a:lnTo>
                    <a:pt x="461518" y="1684134"/>
                  </a:lnTo>
                  <a:lnTo>
                    <a:pt x="435204" y="1619360"/>
                  </a:lnTo>
                  <a:lnTo>
                    <a:pt x="408889" y="1556609"/>
                  </a:lnTo>
                  <a:lnTo>
                    <a:pt x="386623" y="1497908"/>
                  </a:lnTo>
                  <a:lnTo>
                    <a:pt x="368405" y="1439206"/>
                  </a:lnTo>
                  <a:lnTo>
                    <a:pt x="362332" y="1439206"/>
                  </a:lnTo>
                  <a:lnTo>
                    <a:pt x="344114" y="1556609"/>
                  </a:lnTo>
                  <a:lnTo>
                    <a:pt x="317800" y="1669965"/>
                  </a:lnTo>
                  <a:lnTo>
                    <a:pt x="283388" y="1777247"/>
                  </a:lnTo>
                  <a:lnTo>
                    <a:pt x="259098" y="1884530"/>
                  </a:lnTo>
                  <a:lnTo>
                    <a:pt x="246953" y="1961449"/>
                  </a:lnTo>
                  <a:lnTo>
                    <a:pt x="246953" y="2034320"/>
                  </a:lnTo>
                  <a:lnTo>
                    <a:pt x="251001" y="2107192"/>
                  </a:lnTo>
                  <a:lnTo>
                    <a:pt x="251001" y="2182087"/>
                  </a:lnTo>
                  <a:lnTo>
                    <a:pt x="240880" y="2248885"/>
                  </a:lnTo>
                  <a:lnTo>
                    <a:pt x="222662" y="2317708"/>
                  </a:lnTo>
                  <a:lnTo>
                    <a:pt x="192299" y="2390579"/>
                  </a:lnTo>
                  <a:lnTo>
                    <a:pt x="165985" y="2475596"/>
                  </a:lnTo>
                  <a:lnTo>
                    <a:pt x="143718" y="2564661"/>
                  </a:lnTo>
                  <a:lnTo>
                    <a:pt x="129549" y="2653725"/>
                  </a:lnTo>
                  <a:lnTo>
                    <a:pt x="125501" y="2748863"/>
                  </a:lnTo>
                  <a:lnTo>
                    <a:pt x="143718" y="2839952"/>
                  </a:lnTo>
                  <a:lnTo>
                    <a:pt x="218614" y="2937113"/>
                  </a:lnTo>
                  <a:lnTo>
                    <a:pt x="210517" y="2947234"/>
                  </a:lnTo>
                  <a:lnTo>
                    <a:pt x="202420" y="2955331"/>
                  </a:lnTo>
                  <a:lnTo>
                    <a:pt x="202420" y="2961404"/>
                  </a:lnTo>
                  <a:lnTo>
                    <a:pt x="202420" y="2973549"/>
                  </a:lnTo>
                  <a:lnTo>
                    <a:pt x="200396" y="2979621"/>
                  </a:lnTo>
                  <a:lnTo>
                    <a:pt x="200396" y="2995815"/>
                  </a:lnTo>
                  <a:lnTo>
                    <a:pt x="159912" y="2997839"/>
                  </a:lnTo>
                  <a:lnTo>
                    <a:pt x="125501" y="2997839"/>
                  </a:lnTo>
                  <a:lnTo>
                    <a:pt x="97162" y="2997839"/>
                  </a:lnTo>
                  <a:lnTo>
                    <a:pt x="62750" y="3001888"/>
                  </a:lnTo>
                  <a:lnTo>
                    <a:pt x="26315" y="2939137"/>
                  </a:lnTo>
                  <a:lnTo>
                    <a:pt x="8097" y="2880436"/>
                  </a:lnTo>
                  <a:lnTo>
                    <a:pt x="0" y="2817685"/>
                  </a:lnTo>
                  <a:lnTo>
                    <a:pt x="4049" y="2754935"/>
                  </a:lnTo>
                  <a:lnTo>
                    <a:pt x="16194" y="2686112"/>
                  </a:lnTo>
                  <a:lnTo>
                    <a:pt x="30363" y="2613241"/>
                  </a:lnTo>
                  <a:lnTo>
                    <a:pt x="44533" y="2532273"/>
                  </a:lnTo>
                  <a:lnTo>
                    <a:pt x="44533" y="2097071"/>
                  </a:lnTo>
                  <a:lnTo>
                    <a:pt x="125501" y="1520174"/>
                  </a:lnTo>
                  <a:lnTo>
                    <a:pt x="137646" y="1435157"/>
                  </a:lnTo>
                  <a:lnTo>
                    <a:pt x="141694" y="1346093"/>
                  </a:lnTo>
                  <a:lnTo>
                    <a:pt x="141694" y="1261076"/>
                  </a:lnTo>
                  <a:lnTo>
                    <a:pt x="143718" y="1176060"/>
                  </a:lnTo>
                  <a:lnTo>
                    <a:pt x="151815" y="1095092"/>
                  </a:lnTo>
                  <a:lnTo>
                    <a:pt x="170033" y="1026269"/>
                  </a:lnTo>
                  <a:lnTo>
                    <a:pt x="200396" y="963519"/>
                  </a:lnTo>
                  <a:lnTo>
                    <a:pt x="236832" y="927083"/>
                  </a:lnTo>
                  <a:lnTo>
                    <a:pt x="281364" y="900769"/>
                  </a:lnTo>
                  <a:lnTo>
                    <a:pt x="331969" y="882551"/>
                  </a:lnTo>
                  <a:lnTo>
                    <a:pt x="390671" y="868382"/>
                  </a:lnTo>
                  <a:lnTo>
                    <a:pt x="449373" y="852188"/>
                  </a:lnTo>
                  <a:lnTo>
                    <a:pt x="508075" y="833970"/>
                  </a:lnTo>
                  <a:lnTo>
                    <a:pt x="556656" y="815752"/>
                  </a:lnTo>
                  <a:lnTo>
                    <a:pt x="601188" y="787414"/>
                  </a:lnTo>
                  <a:lnTo>
                    <a:pt x="629527" y="750978"/>
                  </a:lnTo>
                  <a:lnTo>
                    <a:pt x="651793" y="702397"/>
                  </a:lnTo>
                  <a:lnTo>
                    <a:pt x="647745" y="657865"/>
                  </a:lnTo>
                  <a:lnTo>
                    <a:pt x="633575" y="613332"/>
                  </a:lnTo>
                  <a:lnTo>
                    <a:pt x="605237" y="568800"/>
                  </a:lnTo>
                  <a:lnTo>
                    <a:pt x="570825" y="528316"/>
                  </a:lnTo>
                  <a:lnTo>
                    <a:pt x="538438" y="487832"/>
                  </a:lnTo>
                  <a:lnTo>
                    <a:pt x="512123" y="447348"/>
                  </a:lnTo>
                  <a:lnTo>
                    <a:pt x="502002" y="410913"/>
                  </a:lnTo>
                  <a:lnTo>
                    <a:pt x="512123" y="386622"/>
                  </a:lnTo>
                  <a:lnTo>
                    <a:pt x="512123" y="352211"/>
                  </a:lnTo>
                  <a:lnTo>
                    <a:pt x="506051" y="311727"/>
                  </a:lnTo>
                  <a:lnTo>
                    <a:pt x="506051" y="275291"/>
                  </a:lnTo>
                  <a:lnTo>
                    <a:pt x="508075" y="234807"/>
                  </a:lnTo>
                  <a:lnTo>
                    <a:pt x="530341" y="168009"/>
                  </a:lnTo>
                  <a:lnTo>
                    <a:pt x="566777" y="109307"/>
                  </a:lnTo>
                  <a:lnTo>
                    <a:pt x="611309" y="54653"/>
                  </a:lnTo>
                  <a:lnTo>
                    <a:pt x="651793" y="6073"/>
                  </a:lnTo>
                  <a:close/>
                </a:path>
              </a:pathLst>
            </a:custGeom>
            <a:solidFill>
              <a:srgbClr val="14CECA"/>
            </a:solidFill>
            <a:ln w="158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solidFill>
                  <a:srgbClr val="14CECA"/>
                </a:solidFill>
              </a:endParaRPr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xmlns="" id="{5D1483E6-49DD-4870-9BA2-6BBFD381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477" y="969639"/>
              <a:ext cx="776821" cy="5534807"/>
            </a:xfrm>
            <a:custGeom>
              <a:avLst/>
              <a:gdLst/>
              <a:ahLst/>
              <a:cxnLst/>
              <a:rect l="l" t="t" r="r" b="b"/>
              <a:pathLst>
                <a:path w="776821" h="5534807">
                  <a:moveTo>
                    <a:pt x="0" y="0"/>
                  </a:moveTo>
                  <a:lnTo>
                    <a:pt x="44060" y="12791"/>
                  </a:lnTo>
                  <a:lnTo>
                    <a:pt x="94665" y="43154"/>
                  </a:lnTo>
                  <a:lnTo>
                    <a:pt x="139197" y="79590"/>
                  </a:lnTo>
                  <a:lnTo>
                    <a:pt x="175633" y="128171"/>
                  </a:lnTo>
                  <a:lnTo>
                    <a:pt x="205996" y="178776"/>
                  </a:lnTo>
                  <a:lnTo>
                    <a:pt x="224214" y="237478"/>
                  </a:lnTo>
                  <a:lnTo>
                    <a:pt x="224214" y="358930"/>
                  </a:lnTo>
                  <a:lnTo>
                    <a:pt x="250528" y="393341"/>
                  </a:lnTo>
                  <a:lnTo>
                    <a:pt x="238383" y="435849"/>
                  </a:lnTo>
                  <a:lnTo>
                    <a:pt x="224214" y="474309"/>
                  </a:lnTo>
                  <a:lnTo>
                    <a:pt x="201948" y="506696"/>
                  </a:lnTo>
                  <a:lnTo>
                    <a:pt x="183730" y="537059"/>
                  </a:lnTo>
                  <a:lnTo>
                    <a:pt x="161464" y="569446"/>
                  </a:lnTo>
                  <a:lnTo>
                    <a:pt x="143246" y="601833"/>
                  </a:lnTo>
                  <a:lnTo>
                    <a:pt x="135149" y="642317"/>
                  </a:lnTo>
                  <a:lnTo>
                    <a:pt x="133125" y="694947"/>
                  </a:lnTo>
                  <a:lnTo>
                    <a:pt x="143246" y="757697"/>
                  </a:lnTo>
                  <a:lnTo>
                    <a:pt x="191827" y="775915"/>
                  </a:lnTo>
                  <a:lnTo>
                    <a:pt x="250528" y="798181"/>
                  </a:lnTo>
                  <a:lnTo>
                    <a:pt x="313279" y="816399"/>
                  </a:lnTo>
                  <a:lnTo>
                    <a:pt x="376029" y="838665"/>
                  </a:lnTo>
                  <a:lnTo>
                    <a:pt x="436755" y="860931"/>
                  </a:lnTo>
                  <a:lnTo>
                    <a:pt x="493433" y="889270"/>
                  </a:lnTo>
                  <a:lnTo>
                    <a:pt x="537965" y="919633"/>
                  </a:lnTo>
                  <a:lnTo>
                    <a:pt x="574401" y="960117"/>
                  </a:lnTo>
                  <a:lnTo>
                    <a:pt x="602740" y="1022867"/>
                  </a:lnTo>
                  <a:lnTo>
                    <a:pt x="618933" y="1091690"/>
                  </a:lnTo>
                  <a:lnTo>
                    <a:pt x="620957" y="1168609"/>
                  </a:lnTo>
                  <a:lnTo>
                    <a:pt x="625006" y="1249577"/>
                  </a:lnTo>
                  <a:lnTo>
                    <a:pt x="625006" y="1334594"/>
                  </a:lnTo>
                  <a:lnTo>
                    <a:pt x="637151" y="1419610"/>
                  </a:lnTo>
                  <a:lnTo>
                    <a:pt x="659417" y="1569401"/>
                  </a:lnTo>
                  <a:lnTo>
                    <a:pt x="677635" y="1725264"/>
                  </a:lnTo>
                  <a:lnTo>
                    <a:pt x="695853" y="1873031"/>
                  </a:lnTo>
                  <a:lnTo>
                    <a:pt x="718119" y="2012700"/>
                  </a:lnTo>
                  <a:lnTo>
                    <a:pt x="724192" y="2383129"/>
                  </a:lnTo>
                  <a:lnTo>
                    <a:pt x="724192" y="2553162"/>
                  </a:lnTo>
                  <a:lnTo>
                    <a:pt x="736337" y="2593646"/>
                  </a:lnTo>
                  <a:lnTo>
                    <a:pt x="746458" y="2642226"/>
                  </a:lnTo>
                  <a:lnTo>
                    <a:pt x="758603" y="2692831"/>
                  </a:lnTo>
                  <a:lnTo>
                    <a:pt x="764676" y="2747485"/>
                  </a:lnTo>
                  <a:lnTo>
                    <a:pt x="772773" y="2804162"/>
                  </a:lnTo>
                  <a:lnTo>
                    <a:pt x="776821" y="2854767"/>
                  </a:lnTo>
                  <a:lnTo>
                    <a:pt x="768724" y="2903348"/>
                  </a:lnTo>
                  <a:lnTo>
                    <a:pt x="754555" y="2939784"/>
                  </a:lnTo>
                  <a:lnTo>
                    <a:pt x="724192" y="2972171"/>
                  </a:lnTo>
                  <a:lnTo>
                    <a:pt x="683708" y="2990389"/>
                  </a:lnTo>
                  <a:lnTo>
                    <a:pt x="665490" y="2980268"/>
                  </a:lnTo>
                  <a:lnTo>
                    <a:pt x="637151" y="2980268"/>
                  </a:lnTo>
                  <a:lnTo>
                    <a:pt x="602740" y="2984316"/>
                  </a:lnTo>
                  <a:lnTo>
                    <a:pt x="574401" y="2984316"/>
                  </a:lnTo>
                  <a:lnTo>
                    <a:pt x="556183" y="2909421"/>
                  </a:lnTo>
                  <a:lnTo>
                    <a:pt x="592619" y="2877033"/>
                  </a:lnTo>
                  <a:lnTo>
                    <a:pt x="610836" y="2844646"/>
                  </a:lnTo>
                  <a:lnTo>
                    <a:pt x="614885" y="2810235"/>
                  </a:lnTo>
                  <a:lnTo>
                    <a:pt x="614885" y="2765702"/>
                  </a:lnTo>
                  <a:lnTo>
                    <a:pt x="614885" y="2719146"/>
                  </a:lnTo>
                  <a:lnTo>
                    <a:pt x="620957" y="2660444"/>
                  </a:lnTo>
                  <a:lnTo>
                    <a:pt x="629054" y="2630081"/>
                  </a:lnTo>
                  <a:lnTo>
                    <a:pt x="639175" y="2593646"/>
                  </a:lnTo>
                  <a:lnTo>
                    <a:pt x="637151" y="2553162"/>
                  </a:lnTo>
                  <a:lnTo>
                    <a:pt x="521772" y="2207023"/>
                  </a:lnTo>
                  <a:lnTo>
                    <a:pt x="515699" y="1879103"/>
                  </a:lnTo>
                  <a:lnTo>
                    <a:pt x="452949" y="1662514"/>
                  </a:lnTo>
                  <a:lnTo>
                    <a:pt x="444852" y="1626078"/>
                  </a:lnTo>
                  <a:lnTo>
                    <a:pt x="436755" y="1585594"/>
                  </a:lnTo>
                  <a:lnTo>
                    <a:pt x="434731" y="1541062"/>
                  </a:lnTo>
                  <a:lnTo>
                    <a:pt x="426634" y="1496529"/>
                  </a:lnTo>
                  <a:lnTo>
                    <a:pt x="412465" y="1460094"/>
                  </a:lnTo>
                  <a:lnTo>
                    <a:pt x="394247" y="1433779"/>
                  </a:lnTo>
                  <a:lnTo>
                    <a:pt x="382102" y="1488433"/>
                  </a:lnTo>
                  <a:lnTo>
                    <a:pt x="367932" y="1541062"/>
                  </a:lnTo>
                  <a:lnTo>
                    <a:pt x="345666" y="1591667"/>
                  </a:lnTo>
                  <a:lnTo>
                    <a:pt x="323400" y="1648344"/>
                  </a:lnTo>
                  <a:lnTo>
                    <a:pt x="305182" y="1707046"/>
                  </a:lnTo>
                  <a:lnTo>
                    <a:pt x="295061" y="1769796"/>
                  </a:lnTo>
                  <a:lnTo>
                    <a:pt x="295061" y="1834571"/>
                  </a:lnTo>
                  <a:lnTo>
                    <a:pt x="305182" y="1905418"/>
                  </a:lnTo>
                  <a:lnTo>
                    <a:pt x="327448" y="1978289"/>
                  </a:lnTo>
                  <a:lnTo>
                    <a:pt x="355787" y="2049136"/>
                  </a:lnTo>
                  <a:lnTo>
                    <a:pt x="390198" y="2117959"/>
                  </a:lnTo>
                  <a:lnTo>
                    <a:pt x="426634" y="2192854"/>
                  </a:lnTo>
                  <a:lnTo>
                    <a:pt x="459021" y="2265725"/>
                  </a:lnTo>
                  <a:lnTo>
                    <a:pt x="489384" y="2346693"/>
                  </a:lnTo>
                  <a:lnTo>
                    <a:pt x="511650" y="2431710"/>
                  </a:lnTo>
                  <a:lnTo>
                    <a:pt x="525820" y="2520774"/>
                  </a:lnTo>
                  <a:lnTo>
                    <a:pt x="529868" y="2619960"/>
                  </a:lnTo>
                  <a:lnTo>
                    <a:pt x="515699" y="2723194"/>
                  </a:lnTo>
                  <a:lnTo>
                    <a:pt x="400319" y="3389156"/>
                  </a:lnTo>
                  <a:lnTo>
                    <a:pt x="416513" y="3498463"/>
                  </a:lnTo>
                  <a:lnTo>
                    <a:pt x="434731" y="3615866"/>
                  </a:lnTo>
                  <a:lnTo>
                    <a:pt x="452949" y="3735294"/>
                  </a:lnTo>
                  <a:lnTo>
                    <a:pt x="471166" y="3858770"/>
                  </a:lnTo>
                  <a:lnTo>
                    <a:pt x="471166" y="3980222"/>
                  </a:lnTo>
                  <a:lnTo>
                    <a:pt x="459021" y="4105722"/>
                  </a:lnTo>
                  <a:lnTo>
                    <a:pt x="353763" y="4684643"/>
                  </a:lnTo>
                  <a:lnTo>
                    <a:pt x="337569" y="4747394"/>
                  </a:lnTo>
                  <a:lnTo>
                    <a:pt x="323400" y="4820265"/>
                  </a:lnTo>
                  <a:lnTo>
                    <a:pt x="309230" y="4897184"/>
                  </a:lnTo>
                  <a:lnTo>
                    <a:pt x="305182" y="4974104"/>
                  </a:lnTo>
                  <a:lnTo>
                    <a:pt x="313279" y="5055072"/>
                  </a:lnTo>
                  <a:lnTo>
                    <a:pt x="400319" y="5445742"/>
                  </a:lnTo>
                  <a:lnTo>
                    <a:pt x="353763" y="5476105"/>
                  </a:lnTo>
                  <a:lnTo>
                    <a:pt x="301134" y="5500396"/>
                  </a:lnTo>
                  <a:lnTo>
                    <a:pt x="242432" y="5522662"/>
                  </a:lnTo>
                  <a:lnTo>
                    <a:pt x="175633" y="5534807"/>
                  </a:lnTo>
                  <a:lnTo>
                    <a:pt x="153367" y="5482178"/>
                  </a:lnTo>
                  <a:lnTo>
                    <a:pt x="143246" y="5427525"/>
                  </a:lnTo>
                  <a:lnTo>
                    <a:pt x="139197" y="5364774"/>
                  </a:lnTo>
                  <a:lnTo>
                    <a:pt x="143246" y="5302024"/>
                  </a:lnTo>
                  <a:lnTo>
                    <a:pt x="147294" y="5233201"/>
                  </a:lnTo>
                  <a:lnTo>
                    <a:pt x="143246" y="5162354"/>
                  </a:lnTo>
                  <a:lnTo>
                    <a:pt x="135149" y="5095556"/>
                  </a:lnTo>
                  <a:lnTo>
                    <a:pt x="129076" y="5032806"/>
                  </a:lnTo>
                  <a:lnTo>
                    <a:pt x="133125" y="4970056"/>
                  </a:lnTo>
                  <a:lnTo>
                    <a:pt x="143246" y="4909330"/>
                  </a:lnTo>
                  <a:lnTo>
                    <a:pt x="153367" y="4842531"/>
                  </a:lnTo>
                  <a:lnTo>
                    <a:pt x="169560" y="4771684"/>
                  </a:lnTo>
                  <a:lnTo>
                    <a:pt x="175633" y="4698813"/>
                  </a:lnTo>
                  <a:lnTo>
                    <a:pt x="175633" y="4617845"/>
                  </a:lnTo>
                  <a:lnTo>
                    <a:pt x="169560" y="4528780"/>
                  </a:lnTo>
                  <a:lnTo>
                    <a:pt x="147294" y="4425546"/>
                  </a:lnTo>
                  <a:lnTo>
                    <a:pt x="129076" y="4312191"/>
                  </a:lnTo>
                  <a:lnTo>
                    <a:pt x="110859" y="4186690"/>
                  </a:lnTo>
                  <a:lnTo>
                    <a:pt x="106810" y="4061190"/>
                  </a:lnTo>
                  <a:lnTo>
                    <a:pt x="116931" y="3937714"/>
                  </a:lnTo>
                  <a:lnTo>
                    <a:pt x="129076" y="3885085"/>
                  </a:lnTo>
                  <a:lnTo>
                    <a:pt x="143246" y="3822334"/>
                  </a:lnTo>
                  <a:lnTo>
                    <a:pt x="147294" y="3759584"/>
                  </a:lnTo>
                  <a:lnTo>
                    <a:pt x="143246" y="3694810"/>
                  </a:lnTo>
                  <a:lnTo>
                    <a:pt x="110859" y="3538947"/>
                  </a:lnTo>
                  <a:lnTo>
                    <a:pt x="76447" y="3385107"/>
                  </a:lnTo>
                  <a:lnTo>
                    <a:pt x="44060" y="3223171"/>
                  </a:lnTo>
                  <a:lnTo>
                    <a:pt x="21794" y="3057187"/>
                  </a:lnTo>
                  <a:lnTo>
                    <a:pt x="7624" y="2885130"/>
                  </a:lnTo>
                  <a:lnTo>
                    <a:pt x="0" y="2885130"/>
                  </a:lnTo>
                  <a:close/>
                </a:path>
              </a:pathLst>
            </a:custGeom>
            <a:solidFill>
              <a:srgbClr val="CA3636"/>
            </a:solidFill>
            <a:ln w="158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2609F193-B228-4105-9A00-9DF6901A4663}"/>
              </a:ext>
            </a:extLst>
          </p:cNvPr>
          <p:cNvSpPr txBox="1"/>
          <p:nvPr/>
        </p:nvSpPr>
        <p:spPr>
          <a:xfrm>
            <a:off x="2326548" y="4500077"/>
            <a:ext cx="67659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mtClean="0">
                <a:solidFill>
                  <a:srgbClr val="14CECA"/>
                </a:solidFill>
                <a:cs typeface="Arial" pitchFamily="34" charset="0"/>
              </a:rPr>
              <a:t>When the immune system has too few CD4 cells, it is less able to fight off potentially life-threatening infections, which is typically described as having AIDS (Acquired Immune Deficiency Syndrome). </a:t>
            </a:r>
            <a:endParaRPr lang="ko-KR" altLang="en-US" b="1" dirty="0">
              <a:solidFill>
                <a:srgbClr val="14CECA"/>
              </a:solidFill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609F193-B228-4105-9A00-9DF6901A4663}"/>
              </a:ext>
            </a:extLst>
          </p:cNvPr>
          <p:cNvSpPr txBox="1"/>
          <p:nvPr/>
        </p:nvSpPr>
        <p:spPr>
          <a:xfrm>
            <a:off x="2326548" y="6100065"/>
            <a:ext cx="6765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mtClean="0">
                <a:solidFill>
                  <a:srgbClr val="14CECA"/>
                </a:solidFill>
                <a:cs typeface="Arial" pitchFamily="34" charset="0"/>
              </a:rPr>
              <a:t>There are currently no vaccines or cures for HIV.</a:t>
            </a:r>
            <a:endParaRPr lang="ko-KR" altLang="en-US" b="1" dirty="0">
              <a:solidFill>
                <a:srgbClr val="14CECA"/>
              </a:solidFill>
              <a:cs typeface="Arial" pitchFamily="34" charset="0"/>
            </a:endParaRPr>
          </a:p>
        </p:txBody>
      </p:sp>
      <p:sp>
        <p:nvSpPr>
          <p:cNvPr id="152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249964" y="4878927"/>
            <a:ext cx="241759" cy="24208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668165" y="4982203"/>
            <a:ext cx="69114" cy="6920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4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701156" y="5052255"/>
            <a:ext cx="121754" cy="12192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5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6265821">
            <a:off x="998004" y="5145740"/>
            <a:ext cx="162794" cy="16301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6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7712292">
            <a:off x="657962" y="5346578"/>
            <a:ext cx="128659" cy="12883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406767" y="5101103"/>
            <a:ext cx="241759" cy="24208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8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235418" y="4913694"/>
            <a:ext cx="69114" cy="6920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9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451752" y="5111594"/>
            <a:ext cx="121754" cy="12192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0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6265821">
            <a:off x="282995" y="5408373"/>
            <a:ext cx="162794" cy="16301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1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7712292">
            <a:off x="301270" y="5260773"/>
            <a:ext cx="128659" cy="12883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2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8900000" flipH="1">
            <a:off x="64181" y="5214350"/>
            <a:ext cx="241759" cy="24208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5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5334179" flipH="1">
            <a:off x="40384" y="5007023"/>
            <a:ext cx="162794" cy="16301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6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3887708" flipH="1">
            <a:off x="472179" y="5682001"/>
            <a:ext cx="128659" cy="12883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8900000" flipH="1">
            <a:off x="424242" y="5466879"/>
            <a:ext cx="241759" cy="24208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8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8900000" flipH="1">
            <a:off x="2193379" y="5083922"/>
            <a:ext cx="69114" cy="6920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9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8900000" flipH="1">
            <a:off x="1027028" y="5439759"/>
            <a:ext cx="121754" cy="12192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0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5334179" flipH="1">
            <a:off x="97212" y="5743796"/>
            <a:ext cx="162794" cy="16301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1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3887708" flipH="1">
            <a:off x="115487" y="5596196"/>
            <a:ext cx="128659" cy="12883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2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0628598" y="3160609"/>
            <a:ext cx="262121" cy="26247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3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0416578" y="4026285"/>
            <a:ext cx="262121" cy="26247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4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0562725" y="5362750"/>
            <a:ext cx="262121" cy="26247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5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9880724" y="3178018"/>
            <a:ext cx="388104" cy="38863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4500000">
            <a:off x="1292918" y="3268271"/>
            <a:ext cx="470683" cy="47132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8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10051130" y="3497407"/>
            <a:ext cx="225586" cy="22589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9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10135327" y="3706287"/>
            <a:ext cx="225586" cy="22589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0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9926750" y="4147033"/>
            <a:ext cx="225586" cy="22589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1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10079150" y="4299433"/>
            <a:ext cx="225586" cy="22589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2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10028814" y="4621114"/>
            <a:ext cx="225586" cy="22589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3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10124871" y="4840545"/>
            <a:ext cx="225586" cy="22589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4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10028816" y="5845706"/>
            <a:ext cx="225586" cy="22589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5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10050676" y="6272723"/>
            <a:ext cx="200201" cy="2004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6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10578471">
            <a:off x="9974924" y="5357923"/>
            <a:ext cx="200201" cy="200474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45189" y="3227336"/>
            <a:ext cx="484255" cy="48491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ight Arrow 1"/>
          <p:cNvSpPr/>
          <p:nvPr/>
        </p:nvSpPr>
        <p:spPr>
          <a:xfrm>
            <a:off x="747340" y="3250687"/>
            <a:ext cx="421726" cy="263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-5782" y="3877"/>
            <a:ext cx="12188697" cy="922490"/>
          </a:xfrm>
          <a:prstGeom prst="rect">
            <a:avLst/>
          </a:prstGeom>
          <a:solidFill>
            <a:srgbClr val="7110D2"/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8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30356" y="136392"/>
            <a:ext cx="9746913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smtClean="0">
                <a:solidFill>
                  <a:schemeClr val="bg1"/>
                </a:solidFill>
              </a:rPr>
              <a:t>01. What is HIV?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0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3" y="19143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91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9" y="20079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192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4500000">
            <a:off x="11370208" y="1197733"/>
            <a:ext cx="741213" cy="74222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80">
            <a:fgClr>
              <a:srgbClr val="7030A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3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587269" y="2228527"/>
            <a:ext cx="2619375" cy="6979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49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smtClean="0">
                <a:solidFill>
                  <a:schemeClr val="tx1"/>
                </a:solidFill>
              </a:rPr>
              <a:t>How?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sp>
        <p:nvSpPr>
          <p:cNvPr id="194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216022" y="5283897"/>
            <a:ext cx="121754" cy="12192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5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820565" y="5134603"/>
            <a:ext cx="69114" cy="6920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6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1984673" y="5282162"/>
            <a:ext cx="45719" cy="45781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pct5">
            <a:fgClr>
              <a:schemeClr val="bg1"/>
            </a:fgClr>
            <a:bgClr>
              <a:schemeClr val="accent5">
                <a:lumMod val="60000"/>
                <a:lumOff val="40000"/>
              </a:schemeClr>
            </a:bgClr>
          </a:patt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639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0" y="5928651"/>
            <a:ext cx="12188697" cy="922490"/>
          </a:xfrm>
          <a:prstGeom prst="rect">
            <a:avLst/>
          </a:prstGeom>
          <a:solidFill>
            <a:srgbClr val="14CECA">
              <a:alpha val="3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3302" y="4140"/>
            <a:ext cx="12188697" cy="922490"/>
          </a:xfrm>
          <a:prstGeom prst="rect">
            <a:avLst/>
          </a:prstGeom>
          <a:solidFill>
            <a:srgbClr val="14CECA"/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890531" y="109324"/>
            <a:ext cx="9746913" cy="724247"/>
          </a:xfr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02. What are the causes? How is it spread?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gular Pentagon 7">
            <a:extLst>
              <a:ext uri="{FF2B5EF4-FFF2-40B4-BE49-F238E27FC236}">
                <a16:creationId xmlns:a16="http://schemas.microsoft.com/office/drawing/2014/main" xmlns="" id="{0CCFF86A-FBFB-44F2-B475-BD702FD6746F}"/>
              </a:ext>
            </a:extLst>
          </p:cNvPr>
          <p:cNvSpPr/>
          <p:nvPr/>
        </p:nvSpPr>
        <p:spPr>
          <a:xfrm>
            <a:off x="5304843" y="1996597"/>
            <a:ext cx="1641425" cy="1592725"/>
          </a:xfrm>
          <a:prstGeom prst="pentagon">
            <a:avLst/>
          </a:prstGeom>
          <a:solidFill>
            <a:srgbClr val="CC1A4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xmlns="" id="{06A5217B-B8F3-4916-A61A-04BF3A220DAA}"/>
              </a:ext>
            </a:extLst>
          </p:cNvPr>
          <p:cNvSpPr/>
          <p:nvPr/>
        </p:nvSpPr>
        <p:spPr>
          <a:xfrm rot="10800000">
            <a:off x="4507878" y="3859099"/>
            <a:ext cx="3183109" cy="1702304"/>
          </a:xfrm>
          <a:custGeom>
            <a:avLst/>
            <a:gdLst/>
            <a:ahLst/>
            <a:cxnLst/>
            <a:rect l="l" t="t" r="r" b="b"/>
            <a:pathLst>
              <a:path w="3231250" h="1728049">
                <a:moveTo>
                  <a:pt x="1603656" y="1728049"/>
                </a:moveTo>
                <a:lnTo>
                  <a:pt x="1361340" y="1485733"/>
                </a:lnTo>
                <a:lnTo>
                  <a:pt x="1482498" y="1485733"/>
                </a:lnTo>
                <a:lnTo>
                  <a:pt x="1482498" y="1238845"/>
                </a:lnTo>
                <a:lnTo>
                  <a:pt x="1519544" y="1238845"/>
                </a:lnTo>
                <a:cubicBezTo>
                  <a:pt x="1344853" y="1227816"/>
                  <a:pt x="1172648" y="1177063"/>
                  <a:pt x="1015740" y="1087892"/>
                </a:cubicBezTo>
                <a:lnTo>
                  <a:pt x="817941" y="1309456"/>
                </a:lnTo>
                <a:lnTo>
                  <a:pt x="908322" y="1390143"/>
                </a:lnTo>
                <a:lnTo>
                  <a:pt x="566184" y="1409531"/>
                </a:lnTo>
                <a:lnTo>
                  <a:pt x="546797" y="1067393"/>
                </a:lnTo>
                <a:lnTo>
                  <a:pt x="637178" y="1148080"/>
                </a:lnTo>
                <a:lnTo>
                  <a:pt x="815894" y="947893"/>
                </a:lnTo>
                <a:cubicBezTo>
                  <a:pt x="680789" y="835606"/>
                  <a:pt x="574092" y="695026"/>
                  <a:pt x="502445" y="537233"/>
                </a:cubicBezTo>
                <a:lnTo>
                  <a:pt x="503893" y="542638"/>
                </a:lnTo>
                <a:lnTo>
                  <a:pt x="265418" y="606537"/>
                </a:lnTo>
                <a:lnTo>
                  <a:pt x="296776" y="723567"/>
                </a:lnTo>
                <a:lnTo>
                  <a:pt x="0" y="552223"/>
                </a:lnTo>
                <a:lnTo>
                  <a:pt x="171344" y="255448"/>
                </a:lnTo>
                <a:lnTo>
                  <a:pt x="202702" y="372478"/>
                </a:lnTo>
                <a:lnTo>
                  <a:pt x="420370" y="314153"/>
                </a:lnTo>
                <a:cubicBezTo>
                  <a:pt x="394191" y="212871"/>
                  <a:pt x="381279" y="107363"/>
                  <a:pt x="382349" y="0"/>
                </a:cubicBezTo>
                <a:lnTo>
                  <a:pt x="668774" y="2854"/>
                </a:lnTo>
                <a:cubicBezTo>
                  <a:pt x="665395" y="342077"/>
                  <a:pt x="843838" y="657162"/>
                  <a:pt x="1136496" y="828730"/>
                </a:cubicBezTo>
                <a:cubicBezTo>
                  <a:pt x="1429154" y="1000297"/>
                  <a:pt x="1791255" y="1002101"/>
                  <a:pt x="2085607" y="833457"/>
                </a:cubicBezTo>
                <a:cubicBezTo>
                  <a:pt x="2379959" y="664813"/>
                  <a:pt x="2561533" y="351521"/>
                  <a:pt x="2561533" y="12281"/>
                </a:cubicBezTo>
                <a:lnTo>
                  <a:pt x="2847972" y="12281"/>
                </a:lnTo>
                <a:cubicBezTo>
                  <a:pt x="2847972" y="115358"/>
                  <a:pt x="2835103" y="216597"/>
                  <a:pt x="2809305" y="313731"/>
                </a:cubicBezTo>
                <a:lnTo>
                  <a:pt x="3028549" y="372478"/>
                </a:lnTo>
                <a:lnTo>
                  <a:pt x="3059907" y="255448"/>
                </a:lnTo>
                <a:lnTo>
                  <a:pt x="3231250" y="552223"/>
                </a:lnTo>
                <a:lnTo>
                  <a:pt x="2934475" y="723567"/>
                </a:lnTo>
                <a:lnTo>
                  <a:pt x="2965833" y="606537"/>
                </a:lnTo>
                <a:lnTo>
                  <a:pt x="2727358" y="542638"/>
                </a:lnTo>
                <a:lnTo>
                  <a:pt x="2729738" y="533756"/>
                </a:lnTo>
                <a:cubicBezTo>
                  <a:pt x="2653953" y="701088"/>
                  <a:pt x="2539292" y="849337"/>
                  <a:pt x="2393713" y="965698"/>
                </a:cubicBezTo>
                <a:lnTo>
                  <a:pt x="2549092" y="1121077"/>
                </a:lnTo>
                <a:lnTo>
                  <a:pt x="2634763" y="1035405"/>
                </a:lnTo>
                <a:lnTo>
                  <a:pt x="2634763" y="1378092"/>
                </a:lnTo>
                <a:lnTo>
                  <a:pt x="2292077" y="1378092"/>
                </a:lnTo>
                <a:lnTo>
                  <a:pt x="2377748" y="1292420"/>
                </a:lnTo>
                <a:lnTo>
                  <a:pt x="2187215" y="1101886"/>
                </a:lnTo>
                <a:cubicBezTo>
                  <a:pt x="2038736" y="1182335"/>
                  <a:pt x="1877130" y="1228109"/>
                  <a:pt x="1713346" y="1238845"/>
                </a:cubicBezTo>
                <a:lnTo>
                  <a:pt x="1724814" y="1238845"/>
                </a:lnTo>
                <a:lnTo>
                  <a:pt x="1724814" y="1485733"/>
                </a:lnTo>
                <a:lnTo>
                  <a:pt x="1845972" y="148573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gular Pentagon 9">
            <a:extLst>
              <a:ext uri="{FF2B5EF4-FFF2-40B4-BE49-F238E27FC236}">
                <a16:creationId xmlns:a16="http://schemas.microsoft.com/office/drawing/2014/main" xmlns="" id="{CE0ECA2F-8FD6-4F39-BFFB-BBE7C31274D6}"/>
              </a:ext>
            </a:extLst>
          </p:cNvPr>
          <p:cNvSpPr/>
          <p:nvPr/>
        </p:nvSpPr>
        <p:spPr>
          <a:xfrm rot="2400500">
            <a:off x="7059699" y="2567357"/>
            <a:ext cx="1661750" cy="1582619"/>
          </a:xfrm>
          <a:prstGeom prst="pentagon">
            <a:avLst/>
          </a:prstGeom>
          <a:solidFill>
            <a:srgbClr val="14CECA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gular Pentagon 10">
            <a:extLst>
              <a:ext uri="{FF2B5EF4-FFF2-40B4-BE49-F238E27FC236}">
                <a16:creationId xmlns:a16="http://schemas.microsoft.com/office/drawing/2014/main" xmlns="" id="{39F5D8AF-B67C-4C44-B00A-3C9C86872DAB}"/>
              </a:ext>
            </a:extLst>
          </p:cNvPr>
          <p:cNvSpPr/>
          <p:nvPr/>
        </p:nvSpPr>
        <p:spPr>
          <a:xfrm rot="4800000">
            <a:off x="7937873" y="4097181"/>
            <a:ext cx="1583730" cy="1508314"/>
          </a:xfrm>
          <a:prstGeom prst="pentagon">
            <a:avLst/>
          </a:prstGeom>
          <a:solidFill>
            <a:srgbClr val="7535A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04AB29-2CE0-44AA-976D-B4488F168BA3}"/>
              </a:ext>
            </a:extLst>
          </p:cNvPr>
          <p:cNvSpPr txBox="1"/>
          <p:nvPr/>
        </p:nvSpPr>
        <p:spPr>
          <a:xfrm>
            <a:off x="7890574" y="2752047"/>
            <a:ext cx="283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Having sex without protection (condoms and barriers)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D56A459-4BEF-411A-979D-D564EFE92EC1}"/>
              </a:ext>
            </a:extLst>
          </p:cNvPr>
          <p:cNvSpPr txBox="1"/>
          <p:nvPr/>
        </p:nvSpPr>
        <p:spPr>
          <a:xfrm>
            <a:off x="4444993" y="1424564"/>
            <a:ext cx="330601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Sharing needles or syringes when injecting drugs or through tattoos and piercings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D2DC5B0-323A-486F-9EEB-A15E96369B72}"/>
              </a:ext>
            </a:extLst>
          </p:cNvPr>
          <p:cNvGrpSpPr/>
          <p:nvPr/>
        </p:nvGrpSpPr>
        <p:grpSpPr>
          <a:xfrm>
            <a:off x="5540827" y="2342714"/>
            <a:ext cx="1221149" cy="1127514"/>
            <a:chOff x="3248099" y="1802379"/>
            <a:chExt cx="1548925" cy="1127514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9B75E25-2CDF-4A47-958F-2DFAEEB55A39}"/>
                </a:ext>
              </a:extLst>
            </p:cNvPr>
            <p:cNvSpPr txBox="1"/>
            <p:nvPr/>
          </p:nvSpPr>
          <p:spPr>
            <a:xfrm>
              <a:off x="3261736" y="1802379"/>
              <a:ext cx="153528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Blood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ABEACFA-99E9-4AF9-80FD-F5DC78892694}"/>
                </a:ext>
              </a:extLst>
            </p:cNvPr>
            <p:cNvSpPr txBox="1"/>
            <p:nvPr/>
          </p:nvSpPr>
          <p:spPr>
            <a:xfrm>
              <a:off x="3248099" y="2191229"/>
              <a:ext cx="1535287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Including menstrual blood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1B745A0-2CFA-4450-AB4F-F9E9493E57B4}"/>
              </a:ext>
            </a:extLst>
          </p:cNvPr>
          <p:cNvGrpSpPr/>
          <p:nvPr/>
        </p:nvGrpSpPr>
        <p:grpSpPr>
          <a:xfrm>
            <a:off x="2772528" y="2883397"/>
            <a:ext cx="1210398" cy="768164"/>
            <a:chOff x="3233964" y="1888430"/>
            <a:chExt cx="1535288" cy="768164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34C81D1-83D3-42C2-A852-083679FE370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Semen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ECD12DD-390F-4B49-9A2F-6F799FD10BF6}"/>
                </a:ext>
              </a:extLst>
            </p:cNvPr>
            <p:cNvSpPr txBox="1"/>
            <p:nvPr/>
          </p:nvSpPr>
          <p:spPr>
            <a:xfrm>
              <a:off x="3390128" y="2194929"/>
              <a:ext cx="129434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cs typeface="Arial" pitchFamily="34" charset="0"/>
                </a:rPr>
                <a:t>Including pre-cum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CA8DA85-E454-4396-A5E3-5F59C72383F0}"/>
              </a:ext>
            </a:extLst>
          </p:cNvPr>
          <p:cNvGrpSpPr/>
          <p:nvPr/>
        </p:nvGrpSpPr>
        <p:grpSpPr>
          <a:xfrm>
            <a:off x="1911531" y="4291931"/>
            <a:ext cx="1217907" cy="559972"/>
            <a:chOff x="3233964" y="1888430"/>
            <a:chExt cx="1544813" cy="559972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4390D35-0ABC-4553-8E4B-713D2A412B7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Breast Milk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FF330C5-9EF9-49C3-B3C8-5FE2609BB97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FE724D0-566C-4ADF-AF9F-294DFCA371FF}"/>
              </a:ext>
            </a:extLst>
          </p:cNvPr>
          <p:cNvSpPr txBox="1"/>
          <p:nvPr/>
        </p:nvSpPr>
        <p:spPr>
          <a:xfrm>
            <a:off x="7244333" y="3043733"/>
            <a:ext cx="1210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  <a:cs typeface="Arial" pitchFamily="34" charset="0"/>
              </a:rPr>
              <a:t>Vaginal Fluids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56DFDEC-DCCF-4E3B-A67B-4E36577F9499}"/>
              </a:ext>
            </a:extLst>
          </p:cNvPr>
          <p:cNvSpPr txBox="1"/>
          <p:nvPr/>
        </p:nvSpPr>
        <p:spPr>
          <a:xfrm>
            <a:off x="7849532" y="4498940"/>
            <a:ext cx="1673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  <a:cs typeface="Arial" pitchFamily="34" charset="0"/>
              </a:rPr>
              <a:t>Anal Fluids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8311600" y="1828089"/>
            <a:ext cx="395750" cy="84421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34505" y="3956912"/>
            <a:ext cx="615045" cy="612206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rgbClr val="753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Regular Pentagon 11">
            <a:extLst>
              <a:ext uri="{FF2B5EF4-FFF2-40B4-BE49-F238E27FC236}">
                <a16:creationId xmlns:a16="http://schemas.microsoft.com/office/drawing/2014/main" xmlns="" id="{9C8AA14D-221E-47FE-9C18-FCF5D9B1B7D5}"/>
              </a:ext>
            </a:extLst>
          </p:cNvPr>
          <p:cNvSpPr/>
          <p:nvPr/>
        </p:nvSpPr>
        <p:spPr>
          <a:xfrm rot="19199500" flipH="1">
            <a:off x="3563093" y="2378231"/>
            <a:ext cx="1701827" cy="1620787"/>
          </a:xfrm>
          <a:prstGeom prst="pentagon">
            <a:avLst/>
          </a:prstGeom>
          <a:solidFill>
            <a:srgbClr val="F4E57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gular Pentagon 12">
            <a:extLst>
              <a:ext uri="{FF2B5EF4-FFF2-40B4-BE49-F238E27FC236}">
                <a16:creationId xmlns:a16="http://schemas.microsoft.com/office/drawing/2014/main" xmlns="" id="{0A7255D5-CA14-4851-B67D-82DEB02AE202}"/>
              </a:ext>
            </a:extLst>
          </p:cNvPr>
          <p:cNvSpPr/>
          <p:nvPr/>
        </p:nvSpPr>
        <p:spPr>
          <a:xfrm rot="16800000" flipH="1">
            <a:off x="2679334" y="3966693"/>
            <a:ext cx="1672373" cy="1592736"/>
          </a:xfrm>
          <a:prstGeom prst="pentagon">
            <a:avLst/>
          </a:prstGeom>
          <a:solidFill>
            <a:srgbClr val="DC84B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248A3A-A8C7-4C6B-B99D-ED4C438B57EF}"/>
              </a:ext>
            </a:extLst>
          </p:cNvPr>
          <p:cNvSpPr txBox="1"/>
          <p:nvPr/>
        </p:nvSpPr>
        <p:spPr>
          <a:xfrm>
            <a:off x="279026" y="4598515"/>
            <a:ext cx="260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From mother to child during pregnancy, birth and breast-feeding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31B745A0-2CFA-4450-AB4F-F9E9493E57B4}"/>
              </a:ext>
            </a:extLst>
          </p:cNvPr>
          <p:cNvGrpSpPr/>
          <p:nvPr/>
        </p:nvGrpSpPr>
        <p:grpSpPr>
          <a:xfrm>
            <a:off x="3846516" y="2842559"/>
            <a:ext cx="1210398" cy="916622"/>
            <a:chOff x="3269259" y="1801527"/>
            <a:chExt cx="1535288" cy="916622"/>
          </a:xfrm>
          <a:noFill/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34C81D1-83D3-42C2-A852-083679FE370F}"/>
                </a:ext>
              </a:extLst>
            </p:cNvPr>
            <p:cNvSpPr txBox="1"/>
            <p:nvPr/>
          </p:nvSpPr>
          <p:spPr>
            <a:xfrm>
              <a:off x="3269259" y="1801527"/>
              <a:ext cx="153528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Semen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1ECD12DD-390F-4B49-9A2F-6F799FD10BF6}"/>
                </a:ext>
              </a:extLst>
            </p:cNvPr>
            <p:cNvSpPr txBox="1"/>
            <p:nvPr/>
          </p:nvSpPr>
          <p:spPr>
            <a:xfrm>
              <a:off x="3390128" y="2194929"/>
              <a:ext cx="129434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solidFill>
                    <a:schemeClr val="bg1"/>
                  </a:solidFill>
                  <a:cs typeface="Arial" pitchFamily="34" charset="0"/>
                </a:rPr>
                <a:t>Including pre-cum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5CA8DA85-E454-4396-A5E3-5F59C72383F0}"/>
              </a:ext>
            </a:extLst>
          </p:cNvPr>
          <p:cNvGrpSpPr/>
          <p:nvPr/>
        </p:nvGrpSpPr>
        <p:grpSpPr>
          <a:xfrm>
            <a:off x="2794487" y="4469750"/>
            <a:ext cx="1811618" cy="421805"/>
            <a:chOff x="2818446" y="2171403"/>
            <a:chExt cx="1960331" cy="421805"/>
          </a:xfrm>
          <a:noFill/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64390D35-0ABC-4553-8E4B-713D2A412B7F}"/>
                </a:ext>
              </a:extLst>
            </p:cNvPr>
            <p:cNvSpPr txBox="1"/>
            <p:nvPr/>
          </p:nvSpPr>
          <p:spPr>
            <a:xfrm>
              <a:off x="2818446" y="2193098"/>
              <a:ext cx="169834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mtClean="0">
                  <a:solidFill>
                    <a:schemeClr val="bg1"/>
                  </a:solidFill>
                  <a:cs typeface="Arial" pitchFamily="34" charset="0"/>
                </a:rPr>
                <a:t>Breast Milk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4FF330C5-9EF9-49C3-B3C8-5FE2609BB97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9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3511998" y="1801639"/>
            <a:ext cx="317602" cy="83648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4E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Graphic 42">
            <a:extLst>
              <a:ext uri="{FF2B5EF4-FFF2-40B4-BE49-F238E27FC236}">
                <a16:creationId xmlns:a16="http://schemas.microsoft.com/office/drawing/2014/main" xmlns="" id="{B2278E6E-C27C-4392-8F3A-321C73793ACB}"/>
              </a:ext>
            </a:extLst>
          </p:cNvPr>
          <p:cNvSpPr/>
          <p:nvPr/>
        </p:nvSpPr>
        <p:spPr>
          <a:xfrm flipH="1">
            <a:off x="2023147" y="3787058"/>
            <a:ext cx="626749" cy="699933"/>
          </a:xfrm>
          <a:custGeom>
            <a:avLst/>
            <a:gdLst>
              <a:gd name="connsiteX0" fmla="*/ 1565723 w 1565722"/>
              <a:gd name="connsiteY0" fmla="*/ 353902 h 1748546"/>
              <a:gd name="connsiteX1" fmla="*/ 1565723 w 1565722"/>
              <a:gd name="connsiteY1" fmla="*/ 393528 h 1748546"/>
              <a:gd name="connsiteX2" fmla="*/ 1564630 w 1565722"/>
              <a:gd name="connsiteY2" fmla="*/ 398720 h 1748546"/>
              <a:gd name="connsiteX3" fmla="*/ 1494669 w 1565722"/>
              <a:gd name="connsiteY3" fmla="*/ 568429 h 1748546"/>
              <a:gd name="connsiteX4" fmla="*/ 1377021 w 1565722"/>
              <a:gd name="connsiteY4" fmla="*/ 686214 h 1748546"/>
              <a:gd name="connsiteX5" fmla="*/ 1305557 w 1565722"/>
              <a:gd name="connsiteY5" fmla="*/ 748660 h 1748546"/>
              <a:gd name="connsiteX6" fmla="*/ 1290390 w 1565722"/>
              <a:gd name="connsiteY6" fmla="*/ 814384 h 1748546"/>
              <a:gd name="connsiteX7" fmla="*/ 1307880 w 1565722"/>
              <a:gd name="connsiteY7" fmla="*/ 952392 h 1748546"/>
              <a:gd name="connsiteX8" fmla="*/ 1264428 w 1565722"/>
              <a:gd name="connsiteY8" fmla="*/ 1085891 h 1748546"/>
              <a:gd name="connsiteX9" fmla="*/ 1135029 w 1565722"/>
              <a:gd name="connsiteY9" fmla="*/ 1295499 h 1748546"/>
              <a:gd name="connsiteX10" fmla="*/ 924737 w 1565722"/>
              <a:gd name="connsiteY10" fmla="*/ 1536945 h 1748546"/>
              <a:gd name="connsiteX11" fmla="*/ 741501 w 1565722"/>
              <a:gd name="connsiteY11" fmla="*/ 1687251 h 1748546"/>
              <a:gd name="connsiteX12" fmla="*/ 528476 w 1565722"/>
              <a:gd name="connsiteY12" fmla="*/ 1746144 h 1748546"/>
              <a:gd name="connsiteX13" fmla="*/ 409461 w 1565722"/>
              <a:gd name="connsiteY13" fmla="*/ 1682605 h 1748546"/>
              <a:gd name="connsiteX14" fmla="*/ 356444 w 1565722"/>
              <a:gd name="connsiteY14" fmla="*/ 1604856 h 1748546"/>
              <a:gd name="connsiteX15" fmla="*/ 349749 w 1565722"/>
              <a:gd name="connsiteY15" fmla="*/ 1593378 h 1748546"/>
              <a:gd name="connsiteX16" fmla="*/ 348109 w 1565722"/>
              <a:gd name="connsiteY16" fmla="*/ 1599800 h 1748546"/>
              <a:gd name="connsiteX17" fmla="*/ 255466 w 1565722"/>
              <a:gd name="connsiteY17" fmla="*/ 1699822 h 1748546"/>
              <a:gd name="connsiteX18" fmla="*/ 176214 w 1565722"/>
              <a:gd name="connsiteY18" fmla="*/ 1690667 h 1748546"/>
              <a:gd name="connsiteX19" fmla="*/ 145470 w 1565722"/>
              <a:gd name="connsiteY19" fmla="*/ 1628905 h 1748546"/>
              <a:gd name="connsiteX20" fmla="*/ 151892 w 1565722"/>
              <a:gd name="connsiteY20" fmla="*/ 1582583 h 1748546"/>
              <a:gd name="connsiteX21" fmla="*/ 151482 w 1565722"/>
              <a:gd name="connsiteY21" fmla="*/ 1582310 h 1748546"/>
              <a:gd name="connsiteX22" fmla="*/ 148749 w 1565722"/>
              <a:gd name="connsiteY22" fmla="*/ 1581900 h 1748546"/>
              <a:gd name="connsiteX23" fmla="*/ 61162 w 1565722"/>
              <a:gd name="connsiteY23" fmla="*/ 1517542 h 1748546"/>
              <a:gd name="connsiteX24" fmla="*/ 44082 w 1565722"/>
              <a:gd name="connsiteY24" fmla="*/ 1473680 h 1748546"/>
              <a:gd name="connsiteX25" fmla="*/ 1723 w 1565722"/>
              <a:gd name="connsiteY25" fmla="*/ 1316406 h 1748546"/>
              <a:gd name="connsiteX26" fmla="*/ 63212 w 1565722"/>
              <a:gd name="connsiteY26" fmla="*/ 1198211 h 1748546"/>
              <a:gd name="connsiteX27" fmla="*/ 152985 w 1565722"/>
              <a:gd name="connsiteY27" fmla="*/ 1182497 h 1748546"/>
              <a:gd name="connsiteX28" fmla="*/ 160090 w 1565722"/>
              <a:gd name="connsiteY28" fmla="*/ 1177168 h 1748546"/>
              <a:gd name="connsiteX29" fmla="*/ 165146 w 1565722"/>
              <a:gd name="connsiteY29" fmla="*/ 1149703 h 1748546"/>
              <a:gd name="connsiteX30" fmla="*/ 190562 w 1565722"/>
              <a:gd name="connsiteY30" fmla="*/ 1076053 h 1748546"/>
              <a:gd name="connsiteX31" fmla="*/ 266944 w 1565722"/>
              <a:gd name="connsiteY31" fmla="*/ 1027272 h 1748546"/>
              <a:gd name="connsiteX32" fmla="*/ 347973 w 1565722"/>
              <a:gd name="connsiteY32" fmla="*/ 1061296 h 1748546"/>
              <a:gd name="connsiteX33" fmla="*/ 392928 w 1565722"/>
              <a:gd name="connsiteY33" fmla="*/ 1118685 h 1748546"/>
              <a:gd name="connsiteX34" fmla="*/ 469857 w 1565722"/>
              <a:gd name="connsiteY34" fmla="*/ 1228135 h 1748546"/>
              <a:gd name="connsiteX35" fmla="*/ 475459 w 1565722"/>
              <a:gd name="connsiteY35" fmla="*/ 1235240 h 1748546"/>
              <a:gd name="connsiteX36" fmla="*/ 476552 w 1565722"/>
              <a:gd name="connsiteY36" fmla="*/ 1229092 h 1748546"/>
              <a:gd name="connsiteX37" fmla="*/ 529433 w 1565722"/>
              <a:gd name="connsiteY37" fmla="*/ 1061432 h 1748546"/>
              <a:gd name="connsiteX38" fmla="*/ 658696 w 1565722"/>
              <a:gd name="connsiteY38" fmla="*/ 896506 h 1748546"/>
              <a:gd name="connsiteX39" fmla="*/ 661155 w 1565722"/>
              <a:gd name="connsiteY39" fmla="*/ 879152 h 1748546"/>
              <a:gd name="connsiteX40" fmla="*/ 646671 w 1565722"/>
              <a:gd name="connsiteY40" fmla="*/ 881065 h 1748546"/>
              <a:gd name="connsiteX41" fmla="*/ 554985 w 1565722"/>
              <a:gd name="connsiteY41" fmla="*/ 898555 h 1748546"/>
              <a:gd name="connsiteX42" fmla="*/ 502378 w 1565722"/>
              <a:gd name="connsiteY42" fmla="*/ 902928 h 1748546"/>
              <a:gd name="connsiteX43" fmla="*/ 433510 w 1565722"/>
              <a:gd name="connsiteY43" fmla="*/ 845675 h 1748546"/>
              <a:gd name="connsiteX44" fmla="*/ 431187 w 1565722"/>
              <a:gd name="connsiteY44" fmla="*/ 801130 h 1748546"/>
              <a:gd name="connsiteX45" fmla="*/ 446628 w 1565722"/>
              <a:gd name="connsiteY45" fmla="*/ 739641 h 1748546"/>
              <a:gd name="connsiteX46" fmla="*/ 515905 w 1565722"/>
              <a:gd name="connsiteY46" fmla="*/ 521151 h 1748546"/>
              <a:gd name="connsiteX47" fmla="*/ 566053 w 1565722"/>
              <a:gd name="connsiteY47" fmla="*/ 469637 h 1748546"/>
              <a:gd name="connsiteX48" fmla="*/ 621529 w 1565722"/>
              <a:gd name="connsiteY48" fmla="*/ 460209 h 1748546"/>
              <a:gd name="connsiteX49" fmla="*/ 670720 w 1565722"/>
              <a:gd name="connsiteY49" fmla="*/ 459253 h 1748546"/>
              <a:gd name="connsiteX50" fmla="*/ 703104 w 1565722"/>
              <a:gd name="connsiteY50" fmla="*/ 434657 h 1748546"/>
              <a:gd name="connsiteX51" fmla="*/ 714309 w 1565722"/>
              <a:gd name="connsiteY51" fmla="*/ 395304 h 1748546"/>
              <a:gd name="connsiteX52" fmla="*/ 724557 w 1565722"/>
              <a:gd name="connsiteY52" fmla="*/ 375765 h 1748546"/>
              <a:gd name="connsiteX53" fmla="*/ 759811 w 1565722"/>
              <a:gd name="connsiteY53" fmla="*/ 326437 h 1748546"/>
              <a:gd name="connsiteX54" fmla="*/ 769375 w 1565722"/>
              <a:gd name="connsiteY54" fmla="*/ 292140 h 1748546"/>
              <a:gd name="connsiteX55" fmla="*/ 772655 w 1565722"/>
              <a:gd name="connsiteY55" fmla="*/ 255520 h 1748546"/>
              <a:gd name="connsiteX56" fmla="*/ 866801 w 1565722"/>
              <a:gd name="connsiteY56" fmla="*/ 83351 h 1748546"/>
              <a:gd name="connsiteX57" fmla="*/ 956165 w 1565722"/>
              <a:gd name="connsiteY57" fmla="*/ 28831 h 1748546"/>
              <a:gd name="connsiteX58" fmla="*/ 1092396 w 1565722"/>
              <a:gd name="connsiteY58" fmla="*/ 3963 h 1748546"/>
              <a:gd name="connsiteX59" fmla="*/ 1132432 w 1565722"/>
              <a:gd name="connsiteY59" fmla="*/ 0 h 1748546"/>
              <a:gd name="connsiteX60" fmla="*/ 1187089 w 1565722"/>
              <a:gd name="connsiteY60" fmla="*/ 0 h 1748546"/>
              <a:gd name="connsiteX61" fmla="*/ 1191735 w 1565722"/>
              <a:gd name="connsiteY61" fmla="*/ 1093 h 1748546"/>
              <a:gd name="connsiteX62" fmla="*/ 1241199 w 1565722"/>
              <a:gd name="connsiteY62" fmla="*/ 6832 h 1748546"/>
              <a:gd name="connsiteX63" fmla="*/ 1441789 w 1565722"/>
              <a:gd name="connsiteY63" fmla="*/ 104394 h 1748546"/>
              <a:gd name="connsiteX64" fmla="*/ 1559574 w 1565722"/>
              <a:gd name="connsiteY64" fmla="*/ 312363 h 1748546"/>
              <a:gd name="connsiteX65" fmla="*/ 1565723 w 1565722"/>
              <a:gd name="connsiteY65" fmla="*/ 353902 h 1748546"/>
              <a:gd name="connsiteX66" fmla="*/ 770059 w 1565722"/>
              <a:gd name="connsiteY66" fmla="*/ 653557 h 1748546"/>
              <a:gd name="connsiteX67" fmla="*/ 769375 w 1565722"/>
              <a:gd name="connsiteY67" fmla="*/ 651371 h 1748546"/>
              <a:gd name="connsiteX68" fmla="*/ 765276 w 1565722"/>
              <a:gd name="connsiteY68" fmla="*/ 647818 h 1748546"/>
              <a:gd name="connsiteX69" fmla="*/ 720868 w 1565722"/>
              <a:gd name="connsiteY69" fmla="*/ 624589 h 1748546"/>
              <a:gd name="connsiteX70" fmla="*/ 608138 w 1565722"/>
              <a:gd name="connsiteY70" fmla="*/ 600130 h 1748546"/>
              <a:gd name="connsiteX71" fmla="*/ 605542 w 1565722"/>
              <a:gd name="connsiteY71" fmla="*/ 669954 h 1748546"/>
              <a:gd name="connsiteX72" fmla="*/ 612374 w 1565722"/>
              <a:gd name="connsiteY72" fmla="*/ 664215 h 1748546"/>
              <a:gd name="connsiteX73" fmla="*/ 683565 w 1565722"/>
              <a:gd name="connsiteY73" fmla="*/ 638800 h 1748546"/>
              <a:gd name="connsiteX74" fmla="*/ 741227 w 1565722"/>
              <a:gd name="connsiteY74" fmla="*/ 648501 h 1748546"/>
              <a:gd name="connsiteX75" fmla="*/ 770059 w 1565722"/>
              <a:gd name="connsiteY75" fmla="*/ 653557 h 17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65722" h="1748546">
                <a:moveTo>
                  <a:pt x="1565723" y="353902"/>
                </a:moveTo>
                <a:cubicBezTo>
                  <a:pt x="1565723" y="367156"/>
                  <a:pt x="1565723" y="380274"/>
                  <a:pt x="1565723" y="393528"/>
                </a:cubicBezTo>
                <a:cubicBezTo>
                  <a:pt x="1565313" y="395304"/>
                  <a:pt x="1564766" y="396944"/>
                  <a:pt x="1564630" y="398720"/>
                </a:cubicBezTo>
                <a:cubicBezTo>
                  <a:pt x="1559301" y="462669"/>
                  <a:pt x="1534705" y="518828"/>
                  <a:pt x="1494669" y="568429"/>
                </a:cubicBezTo>
                <a:cubicBezTo>
                  <a:pt x="1459689" y="611745"/>
                  <a:pt x="1418697" y="649458"/>
                  <a:pt x="1377021" y="686214"/>
                </a:cubicBezTo>
                <a:cubicBezTo>
                  <a:pt x="1353245" y="707121"/>
                  <a:pt x="1329060" y="727480"/>
                  <a:pt x="1305557" y="748660"/>
                </a:cubicBezTo>
                <a:cubicBezTo>
                  <a:pt x="1285471" y="766833"/>
                  <a:pt x="1279595" y="787876"/>
                  <a:pt x="1290390" y="814384"/>
                </a:cubicBezTo>
                <a:cubicBezTo>
                  <a:pt x="1308427" y="858519"/>
                  <a:pt x="1313482" y="904978"/>
                  <a:pt x="1307880" y="952392"/>
                </a:cubicBezTo>
                <a:cubicBezTo>
                  <a:pt x="1302278" y="999807"/>
                  <a:pt x="1287111" y="1044215"/>
                  <a:pt x="1264428" y="1085891"/>
                </a:cubicBezTo>
                <a:cubicBezTo>
                  <a:pt x="1225075" y="1158038"/>
                  <a:pt x="1181623" y="1227862"/>
                  <a:pt x="1135029" y="1295499"/>
                </a:cubicBezTo>
                <a:cubicBezTo>
                  <a:pt x="1074086" y="1383907"/>
                  <a:pt x="1004946" y="1465208"/>
                  <a:pt x="924737" y="1536945"/>
                </a:cubicBezTo>
                <a:cubicBezTo>
                  <a:pt x="865844" y="1589689"/>
                  <a:pt x="803536" y="1638333"/>
                  <a:pt x="741501" y="1687251"/>
                </a:cubicBezTo>
                <a:cubicBezTo>
                  <a:pt x="678645" y="1736852"/>
                  <a:pt x="607865" y="1755709"/>
                  <a:pt x="528476" y="1746144"/>
                </a:cubicBezTo>
                <a:cubicBezTo>
                  <a:pt x="480242" y="1740268"/>
                  <a:pt x="440479" y="1720045"/>
                  <a:pt x="409461" y="1682605"/>
                </a:cubicBezTo>
                <a:cubicBezTo>
                  <a:pt x="389375" y="1658420"/>
                  <a:pt x="371748" y="1632458"/>
                  <a:pt x="356444" y="1604856"/>
                </a:cubicBezTo>
                <a:cubicBezTo>
                  <a:pt x="354531" y="1601303"/>
                  <a:pt x="352482" y="1597887"/>
                  <a:pt x="349749" y="1593378"/>
                </a:cubicBezTo>
                <a:cubicBezTo>
                  <a:pt x="348929" y="1596384"/>
                  <a:pt x="348519" y="1598161"/>
                  <a:pt x="348109" y="1599800"/>
                </a:cubicBezTo>
                <a:cubicBezTo>
                  <a:pt x="335402" y="1650084"/>
                  <a:pt x="305750" y="1684791"/>
                  <a:pt x="255466" y="1699822"/>
                </a:cubicBezTo>
                <a:cubicBezTo>
                  <a:pt x="228001" y="1708021"/>
                  <a:pt x="201493" y="1704195"/>
                  <a:pt x="176214" y="1690667"/>
                </a:cubicBezTo>
                <a:cubicBezTo>
                  <a:pt x="151209" y="1677276"/>
                  <a:pt x="143010" y="1655550"/>
                  <a:pt x="145470" y="1628905"/>
                </a:cubicBezTo>
                <a:cubicBezTo>
                  <a:pt x="146836" y="1613465"/>
                  <a:pt x="149706" y="1598024"/>
                  <a:pt x="151892" y="1582583"/>
                </a:cubicBezTo>
                <a:cubicBezTo>
                  <a:pt x="151755" y="1582583"/>
                  <a:pt x="151619" y="1582310"/>
                  <a:pt x="151482" y="1582310"/>
                </a:cubicBezTo>
                <a:cubicBezTo>
                  <a:pt x="150526" y="1582174"/>
                  <a:pt x="149706" y="1581900"/>
                  <a:pt x="148749" y="1581900"/>
                </a:cubicBezTo>
                <a:cubicBezTo>
                  <a:pt x="107074" y="1577528"/>
                  <a:pt x="78789" y="1554435"/>
                  <a:pt x="61162" y="1517542"/>
                </a:cubicBezTo>
                <a:cubicBezTo>
                  <a:pt x="54466" y="1503468"/>
                  <a:pt x="49001" y="1488574"/>
                  <a:pt x="44082" y="1473680"/>
                </a:cubicBezTo>
                <a:cubicBezTo>
                  <a:pt x="26865" y="1422030"/>
                  <a:pt x="10331" y="1370242"/>
                  <a:pt x="1723" y="1316406"/>
                </a:cubicBezTo>
                <a:cubicBezTo>
                  <a:pt x="-6612" y="1264209"/>
                  <a:pt x="15524" y="1221030"/>
                  <a:pt x="63212" y="1198211"/>
                </a:cubicBezTo>
                <a:cubicBezTo>
                  <a:pt x="91633" y="1184546"/>
                  <a:pt x="121831" y="1180720"/>
                  <a:pt x="152985" y="1182497"/>
                </a:cubicBezTo>
                <a:cubicBezTo>
                  <a:pt x="157494" y="1182770"/>
                  <a:pt x="159407" y="1181950"/>
                  <a:pt x="160090" y="1177168"/>
                </a:cubicBezTo>
                <a:cubicBezTo>
                  <a:pt x="161320" y="1167876"/>
                  <a:pt x="163506" y="1158858"/>
                  <a:pt x="165146" y="1149703"/>
                </a:cubicBezTo>
                <a:cubicBezTo>
                  <a:pt x="169655" y="1123741"/>
                  <a:pt x="175941" y="1098462"/>
                  <a:pt x="190562" y="1076053"/>
                </a:cubicBezTo>
                <a:cubicBezTo>
                  <a:pt x="208598" y="1048315"/>
                  <a:pt x="232647" y="1029458"/>
                  <a:pt x="266944" y="1027272"/>
                </a:cubicBezTo>
                <a:cubicBezTo>
                  <a:pt x="299465" y="1025222"/>
                  <a:pt x="326520" y="1038340"/>
                  <a:pt x="347973" y="1061296"/>
                </a:cubicBezTo>
                <a:cubicBezTo>
                  <a:pt x="364506" y="1079059"/>
                  <a:pt x="378717" y="1098872"/>
                  <a:pt x="392928" y="1118685"/>
                </a:cubicBezTo>
                <a:cubicBezTo>
                  <a:pt x="419026" y="1154895"/>
                  <a:pt x="444305" y="1191652"/>
                  <a:pt x="469857" y="1228135"/>
                </a:cubicBezTo>
                <a:cubicBezTo>
                  <a:pt x="471360" y="1230185"/>
                  <a:pt x="473000" y="1232098"/>
                  <a:pt x="475459" y="1235240"/>
                </a:cubicBezTo>
                <a:cubicBezTo>
                  <a:pt x="476006" y="1232098"/>
                  <a:pt x="476279" y="1230595"/>
                  <a:pt x="476552" y="1229092"/>
                </a:cubicBezTo>
                <a:cubicBezTo>
                  <a:pt x="483794" y="1169926"/>
                  <a:pt x="501421" y="1114039"/>
                  <a:pt x="529433" y="1061432"/>
                </a:cubicBezTo>
                <a:cubicBezTo>
                  <a:pt x="562910" y="998850"/>
                  <a:pt x="608002" y="945560"/>
                  <a:pt x="658696" y="896506"/>
                </a:cubicBezTo>
                <a:cubicBezTo>
                  <a:pt x="664435" y="890904"/>
                  <a:pt x="665665" y="886121"/>
                  <a:pt x="661155" y="879152"/>
                </a:cubicBezTo>
                <a:cubicBezTo>
                  <a:pt x="656509" y="879836"/>
                  <a:pt x="651590" y="880519"/>
                  <a:pt x="646671" y="881065"/>
                </a:cubicBezTo>
                <a:cubicBezTo>
                  <a:pt x="615790" y="884891"/>
                  <a:pt x="584773" y="888307"/>
                  <a:pt x="554985" y="898555"/>
                </a:cubicBezTo>
                <a:cubicBezTo>
                  <a:pt x="538041" y="904431"/>
                  <a:pt x="520141" y="905798"/>
                  <a:pt x="502378" y="902928"/>
                </a:cubicBezTo>
                <a:cubicBezTo>
                  <a:pt x="468217" y="897462"/>
                  <a:pt x="444168" y="879426"/>
                  <a:pt x="433510" y="845675"/>
                </a:cubicBezTo>
                <a:cubicBezTo>
                  <a:pt x="428865" y="831055"/>
                  <a:pt x="428045" y="815887"/>
                  <a:pt x="431187" y="801130"/>
                </a:cubicBezTo>
                <a:cubicBezTo>
                  <a:pt x="435560" y="780497"/>
                  <a:pt x="441026" y="760001"/>
                  <a:pt x="446628" y="739641"/>
                </a:cubicBezTo>
                <a:cubicBezTo>
                  <a:pt x="466988" y="665991"/>
                  <a:pt x="489943" y="593025"/>
                  <a:pt x="515905" y="521151"/>
                </a:cubicBezTo>
                <a:cubicBezTo>
                  <a:pt x="524924" y="496282"/>
                  <a:pt x="541594" y="479202"/>
                  <a:pt x="566053" y="469637"/>
                </a:cubicBezTo>
                <a:cubicBezTo>
                  <a:pt x="583953" y="462669"/>
                  <a:pt x="602536" y="460346"/>
                  <a:pt x="621529" y="460209"/>
                </a:cubicBezTo>
                <a:cubicBezTo>
                  <a:pt x="637926" y="460072"/>
                  <a:pt x="654323" y="459799"/>
                  <a:pt x="670720" y="459253"/>
                </a:cubicBezTo>
                <a:cubicBezTo>
                  <a:pt x="687117" y="458569"/>
                  <a:pt x="698185" y="450234"/>
                  <a:pt x="703104" y="434657"/>
                </a:cubicBezTo>
                <a:cubicBezTo>
                  <a:pt x="707204" y="421676"/>
                  <a:pt x="709936" y="408285"/>
                  <a:pt x="714309" y="395304"/>
                </a:cubicBezTo>
                <a:cubicBezTo>
                  <a:pt x="716632" y="388336"/>
                  <a:pt x="719638" y="380820"/>
                  <a:pt x="724557" y="375765"/>
                </a:cubicBezTo>
                <a:cubicBezTo>
                  <a:pt x="738904" y="361007"/>
                  <a:pt x="749016" y="343517"/>
                  <a:pt x="759811" y="326437"/>
                </a:cubicBezTo>
                <a:cubicBezTo>
                  <a:pt x="766369" y="316052"/>
                  <a:pt x="769512" y="304848"/>
                  <a:pt x="769375" y="292140"/>
                </a:cubicBezTo>
                <a:cubicBezTo>
                  <a:pt x="769239" y="279979"/>
                  <a:pt x="770332" y="267544"/>
                  <a:pt x="772655" y="255520"/>
                </a:cubicBezTo>
                <a:cubicBezTo>
                  <a:pt x="785363" y="188019"/>
                  <a:pt x="818293" y="131313"/>
                  <a:pt x="866801" y="83351"/>
                </a:cubicBezTo>
                <a:cubicBezTo>
                  <a:pt x="892216" y="58209"/>
                  <a:pt x="921184" y="37850"/>
                  <a:pt x="956165" y="28831"/>
                </a:cubicBezTo>
                <a:cubicBezTo>
                  <a:pt x="1000846" y="17217"/>
                  <a:pt x="1046348" y="8745"/>
                  <a:pt x="1092396" y="3963"/>
                </a:cubicBezTo>
                <a:cubicBezTo>
                  <a:pt x="1105651" y="2596"/>
                  <a:pt x="1119041" y="1366"/>
                  <a:pt x="1132432" y="0"/>
                </a:cubicBezTo>
                <a:cubicBezTo>
                  <a:pt x="1150606" y="0"/>
                  <a:pt x="1168916" y="0"/>
                  <a:pt x="1187089" y="0"/>
                </a:cubicBezTo>
                <a:cubicBezTo>
                  <a:pt x="1188592" y="410"/>
                  <a:pt x="1190095" y="820"/>
                  <a:pt x="1191735" y="1093"/>
                </a:cubicBezTo>
                <a:cubicBezTo>
                  <a:pt x="1208268" y="3006"/>
                  <a:pt x="1224802" y="4099"/>
                  <a:pt x="1241199" y="6832"/>
                </a:cubicBezTo>
                <a:cubicBezTo>
                  <a:pt x="1317445" y="19950"/>
                  <a:pt x="1385356" y="50421"/>
                  <a:pt x="1441789" y="104394"/>
                </a:cubicBezTo>
                <a:cubicBezTo>
                  <a:pt x="1501775" y="161920"/>
                  <a:pt x="1542767" y="230378"/>
                  <a:pt x="1559574" y="312363"/>
                </a:cubicBezTo>
                <a:cubicBezTo>
                  <a:pt x="1562307" y="326027"/>
                  <a:pt x="1563673" y="339964"/>
                  <a:pt x="1565723" y="353902"/>
                </a:cubicBezTo>
                <a:close/>
                <a:moveTo>
                  <a:pt x="770059" y="653557"/>
                </a:moveTo>
                <a:cubicBezTo>
                  <a:pt x="769649" y="652191"/>
                  <a:pt x="769649" y="651644"/>
                  <a:pt x="769375" y="651371"/>
                </a:cubicBezTo>
                <a:cubicBezTo>
                  <a:pt x="768009" y="650141"/>
                  <a:pt x="766643" y="648911"/>
                  <a:pt x="765276" y="647818"/>
                </a:cubicBezTo>
                <a:cubicBezTo>
                  <a:pt x="752022" y="637160"/>
                  <a:pt x="737401" y="628415"/>
                  <a:pt x="720868" y="624589"/>
                </a:cubicBezTo>
                <a:cubicBezTo>
                  <a:pt x="683565" y="615844"/>
                  <a:pt x="646125" y="608192"/>
                  <a:pt x="608138" y="600130"/>
                </a:cubicBezTo>
                <a:cubicBezTo>
                  <a:pt x="607319" y="623223"/>
                  <a:pt x="606362" y="645905"/>
                  <a:pt x="605542" y="669954"/>
                </a:cubicBezTo>
                <a:cubicBezTo>
                  <a:pt x="608548" y="667358"/>
                  <a:pt x="610461" y="665855"/>
                  <a:pt x="612374" y="664215"/>
                </a:cubicBezTo>
                <a:cubicBezTo>
                  <a:pt x="632734" y="646178"/>
                  <a:pt x="656509" y="636613"/>
                  <a:pt x="683565" y="638800"/>
                </a:cubicBezTo>
                <a:cubicBezTo>
                  <a:pt x="702968" y="640439"/>
                  <a:pt x="721961" y="645085"/>
                  <a:pt x="741227" y="648501"/>
                </a:cubicBezTo>
                <a:cubicBezTo>
                  <a:pt x="750656" y="650004"/>
                  <a:pt x="760084" y="651781"/>
                  <a:pt x="770059" y="653557"/>
                </a:cubicBezTo>
                <a:close/>
              </a:path>
            </a:pathLst>
          </a:custGeom>
          <a:solidFill>
            <a:srgbClr val="DC84BD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FBE2F466-2870-48BB-BCBC-BD5C2BFF53D5}"/>
              </a:ext>
            </a:extLst>
          </p:cNvPr>
          <p:cNvCxnSpPr>
            <a:cxnSpLocks/>
            <a:stCxn id="98" idx="6"/>
            <a:endCxn id="111" idx="2"/>
          </p:cNvCxnSpPr>
          <p:nvPr/>
        </p:nvCxnSpPr>
        <p:spPr>
          <a:xfrm>
            <a:off x="1992238" y="5703880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E98610C6-B446-464F-B3BC-46BAC86EC757}"/>
              </a:ext>
            </a:extLst>
          </p:cNvPr>
          <p:cNvGrpSpPr/>
          <p:nvPr/>
        </p:nvGrpSpPr>
        <p:grpSpPr>
          <a:xfrm>
            <a:off x="1704206" y="5559864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213CCA8E-2B00-4397-9F37-5C8CB45EF49D}"/>
              </a:ext>
            </a:extLst>
          </p:cNvPr>
          <p:cNvGrpSpPr/>
          <p:nvPr/>
        </p:nvGrpSpPr>
        <p:grpSpPr>
          <a:xfrm>
            <a:off x="5954994" y="554871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7B359A54-5BB4-4970-B0C2-F5E3D9D98D95}"/>
              </a:ext>
            </a:extLst>
          </p:cNvPr>
          <p:cNvGrpSpPr/>
          <p:nvPr/>
        </p:nvGrpSpPr>
        <p:grpSpPr>
          <a:xfrm>
            <a:off x="8080388" y="5548711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9C26E2E1-A877-46F5-A176-A57F8AD78F6C}"/>
              </a:ext>
            </a:extLst>
          </p:cNvPr>
          <p:cNvGrpSpPr/>
          <p:nvPr/>
        </p:nvGrpSpPr>
        <p:grpSpPr>
          <a:xfrm>
            <a:off x="3829600" y="5548711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F637F09E-9CC3-45CE-B66C-2C362317C875}"/>
              </a:ext>
            </a:extLst>
          </p:cNvPr>
          <p:cNvGrpSpPr/>
          <p:nvPr/>
        </p:nvGrpSpPr>
        <p:grpSpPr>
          <a:xfrm>
            <a:off x="10205782" y="5559864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xmlns="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3" name="Chevron 2">
            <a:extLst>
              <a:ext uri="{FF2B5EF4-FFF2-40B4-BE49-F238E27FC236}">
                <a16:creationId xmlns:a16="http://schemas.microsoft.com/office/drawing/2014/main" xmlns="" id="{182FC41B-840A-4B43-8D14-21D0A57E74AE}"/>
              </a:ext>
            </a:extLst>
          </p:cNvPr>
          <p:cNvSpPr/>
          <p:nvPr/>
        </p:nvSpPr>
        <p:spPr>
          <a:xfrm rot="5400000">
            <a:off x="291107" y="5949402"/>
            <a:ext cx="292959" cy="28926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4" name="Chevron 2">
            <a:extLst>
              <a:ext uri="{FF2B5EF4-FFF2-40B4-BE49-F238E27FC236}">
                <a16:creationId xmlns:a16="http://schemas.microsoft.com/office/drawing/2014/main" xmlns="" id="{1FA779D4-F9E6-497A-9FDC-7AE170F6DC2C}"/>
              </a:ext>
            </a:extLst>
          </p:cNvPr>
          <p:cNvSpPr/>
          <p:nvPr/>
        </p:nvSpPr>
        <p:spPr>
          <a:xfrm rot="5400000">
            <a:off x="291107" y="6416886"/>
            <a:ext cx="292959" cy="28926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725001" y="5971987"/>
            <a:ext cx="4095053" cy="307777"/>
          </a:xfrm>
          <a:prstGeom prst="rect">
            <a:avLst/>
          </a:prstGeom>
          <a:solidFill>
            <a:srgbClr val="14CECA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It is </a:t>
            </a:r>
            <a:r>
              <a:rPr lang="en-US" altLang="ko-KR" sz="1400" b="1" smtClean="0"/>
              <a:t>NOT</a:t>
            </a:r>
            <a:r>
              <a:rPr lang="en-US" altLang="ko-KR" sz="1400" smtClean="0"/>
              <a:t> spread through </a:t>
            </a:r>
            <a:r>
              <a:rPr lang="en-US" altLang="ko-KR" sz="1400" b="1" smtClean="0"/>
              <a:t>Saliva</a:t>
            </a:r>
            <a:r>
              <a:rPr lang="en-US" altLang="ko-KR" sz="1400" smtClean="0"/>
              <a:t>, </a:t>
            </a:r>
            <a:r>
              <a:rPr lang="en-US" altLang="ko-KR" sz="1400" b="1" smtClean="0"/>
              <a:t>Tears</a:t>
            </a:r>
            <a:r>
              <a:rPr lang="en-US" altLang="ko-KR" sz="1400" smtClean="0"/>
              <a:t>, </a:t>
            </a:r>
            <a:r>
              <a:rPr lang="en-US" altLang="ko-KR" sz="1400" b="1" smtClean="0"/>
              <a:t>or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Sweat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660CC58E-1A0B-47BF-8459-647C3DD43CEB}"/>
              </a:ext>
            </a:extLst>
          </p:cNvPr>
          <p:cNvSpPr txBox="1"/>
          <p:nvPr/>
        </p:nvSpPr>
        <p:spPr>
          <a:xfrm>
            <a:off x="725002" y="6439472"/>
            <a:ext cx="4095052" cy="307777"/>
          </a:xfrm>
          <a:prstGeom prst="rect">
            <a:avLst/>
          </a:prstGeom>
          <a:solidFill>
            <a:srgbClr val="14CECA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It is </a:t>
            </a:r>
            <a:r>
              <a:rPr lang="en-US" altLang="ko-KR" sz="1400" b="1" smtClean="0"/>
              <a:t>NOT</a:t>
            </a:r>
            <a:r>
              <a:rPr lang="en-US" altLang="ko-KR" sz="1400" smtClean="0"/>
              <a:t> spread through </a:t>
            </a:r>
            <a:r>
              <a:rPr lang="en-US" altLang="ko-KR" sz="1400" b="1" smtClean="0"/>
              <a:t>Faeces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or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Urine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6946269" y="5963659"/>
            <a:ext cx="4950456" cy="307777"/>
          </a:xfrm>
          <a:prstGeom prst="rect">
            <a:avLst/>
          </a:prstGeom>
          <a:solidFill>
            <a:srgbClr val="14CECA"/>
          </a:solidFill>
        </p:spPr>
        <p:txBody>
          <a:bodyPr wrap="square" rtlCol="0">
            <a:spAutoFit/>
          </a:bodyPr>
          <a:lstStyle/>
          <a:p>
            <a:r>
              <a:rPr lang="en-GB" altLang="ko-KR" sz="1400" smtClean="0">
                <a:cs typeface="Arial" pitchFamily="34" charset="0"/>
              </a:rPr>
              <a:t>You </a:t>
            </a:r>
            <a:r>
              <a:rPr lang="en-GB" altLang="ko-KR" sz="1400" b="1" smtClean="0">
                <a:cs typeface="Arial" pitchFamily="34" charset="0"/>
              </a:rPr>
              <a:t>CANNOT</a:t>
            </a:r>
            <a:r>
              <a:rPr lang="en-GB" altLang="ko-KR" sz="1400" smtClean="0">
                <a:cs typeface="Arial" pitchFamily="34" charset="0"/>
              </a:rPr>
              <a:t> </a:t>
            </a:r>
            <a:r>
              <a:rPr lang="en-GB" altLang="ko-KR" sz="1400" b="1" smtClean="0">
                <a:cs typeface="Arial" pitchFamily="34" charset="0"/>
              </a:rPr>
              <a:t>get HIV </a:t>
            </a:r>
            <a:r>
              <a:rPr lang="en-GB" altLang="ko-KR" sz="1400" smtClean="0">
                <a:cs typeface="Arial" pitchFamily="34" charset="0"/>
              </a:rPr>
              <a:t>by </a:t>
            </a:r>
            <a:r>
              <a:rPr lang="en-GB" altLang="ko-KR" sz="1400" b="1" smtClean="0">
                <a:cs typeface="Arial" pitchFamily="34" charset="0"/>
              </a:rPr>
              <a:t>touching</a:t>
            </a:r>
            <a:r>
              <a:rPr lang="en-GB" altLang="ko-KR" sz="1400" smtClean="0">
                <a:cs typeface="Arial" pitchFamily="34" charset="0"/>
              </a:rPr>
              <a:t> someone living with HIV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60CC58E-1A0B-47BF-8459-647C3DD43CEB}"/>
              </a:ext>
            </a:extLst>
          </p:cNvPr>
          <p:cNvSpPr txBox="1"/>
          <p:nvPr/>
        </p:nvSpPr>
        <p:spPr>
          <a:xfrm>
            <a:off x="6946268" y="6431143"/>
            <a:ext cx="4950456" cy="307777"/>
          </a:xfrm>
          <a:prstGeom prst="rect">
            <a:avLst/>
          </a:prstGeom>
          <a:solidFill>
            <a:srgbClr val="14CECA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You </a:t>
            </a:r>
            <a:r>
              <a:rPr lang="en-US" altLang="ko-KR" sz="1400" b="1" smtClean="0"/>
              <a:t>CANNOT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get HIV </a:t>
            </a:r>
            <a:r>
              <a:rPr lang="en-US" altLang="ko-KR" sz="1400" smtClean="0"/>
              <a:t>by </a:t>
            </a:r>
            <a:r>
              <a:rPr lang="en-US" altLang="ko-KR" sz="1400" b="1" smtClean="0"/>
              <a:t>kissing</a:t>
            </a:r>
            <a:r>
              <a:rPr lang="en-US" altLang="ko-KR" sz="1400" smtClean="0"/>
              <a:t> someone living with HIV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148" name="Multiply 147"/>
          <p:cNvSpPr/>
          <p:nvPr/>
        </p:nvSpPr>
        <p:spPr>
          <a:xfrm>
            <a:off x="247133" y="6203099"/>
            <a:ext cx="515805" cy="5158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Multiply 148"/>
          <p:cNvSpPr/>
          <p:nvPr/>
        </p:nvSpPr>
        <p:spPr>
          <a:xfrm>
            <a:off x="247133" y="5747413"/>
            <a:ext cx="515805" cy="5158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CD56A459-4BEF-411A-979D-D564EFE92EC1}"/>
              </a:ext>
            </a:extLst>
          </p:cNvPr>
          <p:cNvSpPr txBox="1"/>
          <p:nvPr/>
        </p:nvSpPr>
        <p:spPr>
          <a:xfrm>
            <a:off x="-1" y="912940"/>
            <a:ext cx="1218869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HIV is found in bodily fluids of an infected person.</a:t>
            </a:r>
            <a:b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It spreads through contact with some of these bodily fluids;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D904AB29-2CE0-44AA-976D-B4488F168BA3}"/>
              </a:ext>
            </a:extLst>
          </p:cNvPr>
          <p:cNvSpPr txBox="1"/>
          <p:nvPr/>
        </p:nvSpPr>
        <p:spPr>
          <a:xfrm>
            <a:off x="1286558" y="2699977"/>
            <a:ext cx="283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Having sex without protection (condoms and barriers)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D904AB29-2CE0-44AA-976D-B4488F168BA3}"/>
              </a:ext>
            </a:extLst>
          </p:cNvPr>
          <p:cNvSpPr txBox="1"/>
          <p:nvPr/>
        </p:nvSpPr>
        <p:spPr>
          <a:xfrm>
            <a:off x="8929916" y="4594913"/>
            <a:ext cx="283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Having sex without protection (condoms and barriers)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1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62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8" y="22043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166" name="Chevron 2">
            <a:extLst>
              <a:ext uri="{FF2B5EF4-FFF2-40B4-BE49-F238E27FC236}">
                <a16:creationId xmlns:a16="http://schemas.microsoft.com/office/drawing/2014/main" xmlns="" id="{1FA779D4-F9E6-497A-9FDC-7AE170F6DC2C}"/>
              </a:ext>
            </a:extLst>
          </p:cNvPr>
          <p:cNvSpPr/>
          <p:nvPr/>
        </p:nvSpPr>
        <p:spPr>
          <a:xfrm rot="5400000">
            <a:off x="6470866" y="6456139"/>
            <a:ext cx="292959" cy="28926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7" name="Chevron 2">
            <a:extLst>
              <a:ext uri="{FF2B5EF4-FFF2-40B4-BE49-F238E27FC236}">
                <a16:creationId xmlns:a16="http://schemas.microsoft.com/office/drawing/2014/main" xmlns="" id="{1FA779D4-F9E6-497A-9FDC-7AE170F6DC2C}"/>
              </a:ext>
            </a:extLst>
          </p:cNvPr>
          <p:cNvSpPr/>
          <p:nvPr/>
        </p:nvSpPr>
        <p:spPr>
          <a:xfrm rot="5400000">
            <a:off x="6473844" y="6028870"/>
            <a:ext cx="292959" cy="28926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4" name="Multiply 163"/>
          <p:cNvSpPr/>
          <p:nvPr/>
        </p:nvSpPr>
        <p:spPr>
          <a:xfrm>
            <a:off x="6451201" y="5813851"/>
            <a:ext cx="515805" cy="5158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Multiply 164"/>
          <p:cNvSpPr/>
          <p:nvPr/>
        </p:nvSpPr>
        <p:spPr>
          <a:xfrm>
            <a:off x="6451201" y="6240512"/>
            <a:ext cx="515805" cy="5158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5937947" y="908241"/>
            <a:ext cx="178110" cy="696608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784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-10315" y="450335"/>
            <a:ext cx="12188697" cy="922490"/>
          </a:xfrm>
          <a:prstGeom prst="rect">
            <a:avLst/>
          </a:prstGeom>
          <a:solidFill>
            <a:srgbClr val="F4E572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xmlns="" id="{88C916F5-34A5-4CCB-8F23-BCA994CA96C7}"/>
              </a:ext>
            </a:extLst>
          </p:cNvPr>
          <p:cNvGrpSpPr/>
          <p:nvPr/>
        </p:nvGrpSpPr>
        <p:grpSpPr>
          <a:xfrm>
            <a:off x="116858" y="1608914"/>
            <a:ext cx="11265517" cy="1389099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5E7B7240-0AF7-4DCA-BA02-DB2FC6FF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xmlns="" id="{A8434695-C279-46E0-9EBE-B4B4F2ABF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xmlns="" id="{F39D30C2-A813-4E87-BD31-547616BD575C}"/>
              </a:ext>
            </a:extLst>
          </p:cNvPr>
          <p:cNvGrpSpPr/>
          <p:nvPr/>
        </p:nvGrpSpPr>
        <p:grpSpPr>
          <a:xfrm>
            <a:off x="515555" y="2471179"/>
            <a:ext cx="10866819" cy="1389099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D5826E6-D1F7-4066-9889-A3992ABB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D9916B26-88C4-4922-A4E2-E428879B4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xmlns="" id="{5C0E1181-EC13-4F04-8605-02EFC555D0CB}"/>
              </a:ext>
            </a:extLst>
          </p:cNvPr>
          <p:cNvGrpSpPr/>
          <p:nvPr/>
        </p:nvGrpSpPr>
        <p:grpSpPr>
          <a:xfrm>
            <a:off x="921800" y="3320443"/>
            <a:ext cx="10460574" cy="1389099"/>
            <a:chOff x="1635672" y="3945070"/>
            <a:chExt cx="9925684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xmlns="" id="{0B918C9D-BEC4-41F2-A8E1-7C42E37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9" cy="9675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874A7F0B-3BC1-454E-B03E-F05A2285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xmlns="" id="{4280BBAC-8C74-4711-B3EA-4DAEBFBF6CEC}"/>
              </a:ext>
            </a:extLst>
          </p:cNvPr>
          <p:cNvGrpSpPr/>
          <p:nvPr/>
        </p:nvGrpSpPr>
        <p:grpSpPr>
          <a:xfrm>
            <a:off x="1184350" y="4369770"/>
            <a:ext cx="10198023" cy="1389100"/>
            <a:chOff x="2012116" y="4730344"/>
            <a:chExt cx="9549239" cy="1315674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xmlns="" id="{945D23A2-5706-4ACF-9894-1149D510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4"/>
              <a:ext cx="8914686" cy="9067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45CD94D5-83EB-4B9E-A04A-FC20976F9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96C67DA-9DC3-405F-9BAD-901244D2D2AA}"/>
              </a:ext>
            </a:extLst>
          </p:cNvPr>
          <p:cNvSpPr txBox="1"/>
          <p:nvPr/>
        </p:nvSpPr>
        <p:spPr>
          <a:xfrm rot="18452284">
            <a:off x="327313" y="1999521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AE9A3EB-E4E8-4A10-984B-6C8F2E4E916D}"/>
              </a:ext>
            </a:extLst>
          </p:cNvPr>
          <p:cNvSpPr txBox="1"/>
          <p:nvPr/>
        </p:nvSpPr>
        <p:spPr>
          <a:xfrm rot="18452284">
            <a:off x="730853" y="2817466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7265F84-D057-4ED8-852B-AB47D66DBB86}"/>
              </a:ext>
            </a:extLst>
          </p:cNvPr>
          <p:cNvSpPr txBox="1"/>
          <p:nvPr/>
        </p:nvSpPr>
        <p:spPr>
          <a:xfrm rot="18452284">
            <a:off x="1134393" y="3635411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3E71740-DBAB-4DEE-A9E2-9A3B0AA3F1CC}"/>
              </a:ext>
            </a:extLst>
          </p:cNvPr>
          <p:cNvSpPr txBox="1"/>
          <p:nvPr/>
        </p:nvSpPr>
        <p:spPr>
          <a:xfrm rot="18452284">
            <a:off x="1537933" y="4444211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5FBCD3C-8ACA-49D2-8C00-1CC5F81ECD06}"/>
              </a:ext>
            </a:extLst>
          </p:cNvPr>
          <p:cNvSpPr txBox="1"/>
          <p:nvPr/>
        </p:nvSpPr>
        <p:spPr>
          <a:xfrm>
            <a:off x="4748439" y="3333904"/>
            <a:ext cx="4934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smtClean="0">
                <a:solidFill>
                  <a:schemeClr val="bg1"/>
                </a:solidFill>
              </a:rPr>
              <a:t>Early diagnosis help to start treatment sooner and rapidly reduce the impact of the virus by controlling it wiith medication.</a:t>
            </a:r>
            <a:br>
              <a:rPr lang="en-US" altLang="ko-KR" sz="1200" b="1" i="1" smtClean="0">
                <a:solidFill>
                  <a:schemeClr val="bg1"/>
                </a:solidFill>
              </a:rPr>
            </a:br>
            <a:r>
              <a:rPr lang="en-US" altLang="ko-KR" sz="1200" b="1" i="1" smtClean="0">
                <a:solidFill>
                  <a:schemeClr val="bg1"/>
                </a:solidFill>
              </a:rPr>
              <a:t/>
            </a:r>
            <a:br>
              <a:rPr lang="en-US" altLang="ko-KR" sz="1200" b="1" i="1" smtClean="0">
                <a:solidFill>
                  <a:schemeClr val="bg1"/>
                </a:solidFill>
              </a:rPr>
            </a:br>
            <a:r>
              <a:rPr lang="en-US" altLang="ko-KR" sz="1200" b="1" i="1" smtClean="0">
                <a:solidFill>
                  <a:schemeClr val="bg1"/>
                </a:solidFill>
              </a:rPr>
              <a:t>Having a CD4 test can help understand how HIV has affected the immune system.</a:t>
            </a:r>
            <a:endParaRPr lang="ko-KR" altLang="en-US" sz="1200" b="1" i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3D3A216-A2B4-452E-A8DF-BA9FC33EF49D}"/>
              </a:ext>
            </a:extLst>
          </p:cNvPr>
          <p:cNvSpPr txBox="1"/>
          <p:nvPr/>
        </p:nvSpPr>
        <p:spPr>
          <a:xfrm>
            <a:off x="5014443" y="4449147"/>
            <a:ext cx="469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Anti-HIV medicine </a:t>
            </a:r>
            <a:r>
              <a:rPr lang="en-US" altLang="ko-KR" sz="1200" b="1" i="1" smtClean="0"/>
              <a:t>Post-Exposure Prophylaxis (PEP) </a:t>
            </a:r>
            <a:r>
              <a:rPr lang="en-US" altLang="ko-KR" sz="1200" smtClean="0"/>
              <a:t>may be able to stop you becoming infected if taken </a:t>
            </a:r>
            <a:r>
              <a:rPr lang="en-US" altLang="ko-KR" sz="1200" b="1" smtClean="0"/>
              <a:t>within 72 hours after exposure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Taking it as soon as possible improves chances of protection. 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-10314" y="5956130"/>
            <a:ext cx="12188697" cy="922490"/>
          </a:xfrm>
          <a:prstGeom prst="rect">
            <a:avLst/>
          </a:prstGeom>
          <a:solidFill>
            <a:srgbClr val="F4E572">
              <a:alpha val="39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0" y="-8051"/>
            <a:ext cx="12188697" cy="922490"/>
          </a:xfrm>
          <a:prstGeom prst="rect">
            <a:avLst/>
          </a:prstGeom>
          <a:solidFill>
            <a:srgbClr val="F4E572"/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20630" y="126767"/>
            <a:ext cx="974691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smtClean="0">
                <a:solidFill>
                  <a:schemeClr val="bg1"/>
                </a:solidFill>
              </a:rPr>
              <a:t>03. How is it diagnosed?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0290" y="227460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154478" y="236819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96C67DA-9DC3-405F-9BAD-901244D2D2AA}"/>
              </a:ext>
            </a:extLst>
          </p:cNvPr>
          <p:cNvSpPr txBox="1"/>
          <p:nvPr/>
        </p:nvSpPr>
        <p:spPr>
          <a:xfrm>
            <a:off x="1691478" y="1650794"/>
            <a:ext cx="16495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cs typeface="Calibri" pitchFamily="34" charset="0"/>
              </a:rPr>
              <a:t>Signs/ Symptoms</a:t>
            </a:r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96C67DA-9DC3-405F-9BAD-901244D2D2AA}"/>
              </a:ext>
            </a:extLst>
          </p:cNvPr>
          <p:cNvSpPr txBox="1"/>
          <p:nvPr/>
        </p:nvSpPr>
        <p:spPr>
          <a:xfrm>
            <a:off x="1829042" y="2711221"/>
            <a:ext cx="191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cs typeface="Calibri" pitchFamily="34" charset="0"/>
              </a:rPr>
              <a:t>Tests</a:t>
            </a:r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96C67DA-9DC3-405F-9BAD-901244D2D2AA}"/>
              </a:ext>
            </a:extLst>
          </p:cNvPr>
          <p:cNvSpPr txBox="1"/>
          <p:nvPr/>
        </p:nvSpPr>
        <p:spPr>
          <a:xfrm>
            <a:off x="2332791" y="3442143"/>
            <a:ext cx="1917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cs typeface="Calibri" pitchFamily="34" charset="0"/>
              </a:rPr>
              <a:t>Early Diagnosis</a:t>
            </a:r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96C67DA-9DC3-405F-9BAD-901244D2D2AA}"/>
              </a:ext>
            </a:extLst>
          </p:cNvPr>
          <p:cNvSpPr txBox="1"/>
          <p:nvPr/>
        </p:nvSpPr>
        <p:spPr>
          <a:xfrm>
            <a:off x="2899212" y="4478873"/>
            <a:ext cx="210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cs typeface="Calibri" pitchFamily="34" charset="0"/>
              </a:rPr>
              <a:t>Emergency HIV Medications</a:t>
            </a:r>
            <a:endParaRPr lang="ko-KR" altLang="en-US" sz="2000" b="1" dirty="0">
              <a:cs typeface="Calibr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D76A3BD-3BBA-4AA1-8D06-B07F316B4A1F}"/>
              </a:ext>
            </a:extLst>
          </p:cNvPr>
          <p:cNvSpPr txBox="1"/>
          <p:nvPr/>
        </p:nvSpPr>
        <p:spPr>
          <a:xfrm>
            <a:off x="4526721" y="2513999"/>
            <a:ext cx="7811265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/>
              <a:t>Full Blood Tests (taken from arm)  </a:t>
            </a:r>
            <a:r>
              <a:rPr lang="en-US" altLang="ko-KR" sz="1200" smtClean="0"/>
              <a:t>- Results can be obtained within </a:t>
            </a:r>
            <a:r>
              <a:rPr lang="en-US" altLang="ko-KR" sz="1200" b="1" smtClean="0"/>
              <a:t>2-14 days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smtClean="0"/>
              <a:t>Finger Prick and Saliva Swab Test </a:t>
            </a:r>
            <a:r>
              <a:rPr lang="en-US" altLang="ko-KR" sz="1200" smtClean="0"/>
              <a:t>– Results can be obtained within </a:t>
            </a:r>
            <a:r>
              <a:rPr lang="en-US" altLang="ko-KR" sz="1200" b="1" smtClean="0"/>
              <a:t>20-40</a:t>
            </a:r>
            <a:r>
              <a:rPr lang="en-US" altLang="ko-KR" sz="1200" smtClean="0"/>
              <a:t> </a:t>
            </a:r>
            <a:r>
              <a:rPr lang="en-US" altLang="ko-KR" sz="1200" b="1" smtClean="0"/>
              <a:t>minutes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8620602" y="1661444"/>
            <a:ext cx="2619375" cy="697984"/>
          </a:xfrm>
          <a:prstGeom prst="rect">
            <a:avLst/>
          </a:prstGeom>
          <a:noFill/>
          <a:ln w="349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b="1">
                <a:solidFill>
                  <a:schemeClr val="tx1"/>
                </a:solidFill>
              </a:rPr>
              <a:t>Approximately between 70 and 90 percent of people experience acute </a:t>
            </a:r>
            <a:r>
              <a:rPr lang="en-US" altLang="ko-KR" sz="1100" b="1">
                <a:solidFill>
                  <a:schemeClr val="tx1"/>
                </a:solidFill>
              </a:rPr>
              <a:t>symptoms </a:t>
            </a:r>
            <a:r>
              <a:rPr lang="en-US" altLang="ko-KR" sz="1100" b="1" smtClean="0">
                <a:solidFill>
                  <a:schemeClr val="tx1"/>
                </a:solidFill>
              </a:rPr>
              <a:t>within1-6 </a:t>
            </a:r>
            <a:r>
              <a:rPr lang="en-US" altLang="ko-KR" sz="1100" b="1">
                <a:solidFill>
                  <a:schemeClr val="tx1"/>
                </a:solidFill>
              </a:rPr>
              <a:t>weeks </a:t>
            </a:r>
            <a:r>
              <a:rPr lang="en-US" altLang="ko-KR" sz="1100" b="1" smtClean="0">
                <a:solidFill>
                  <a:schemeClr val="tx1"/>
                </a:solidFill>
              </a:rPr>
              <a:t>of infection.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44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497317" y="1653174"/>
            <a:ext cx="4446533" cy="697984"/>
          </a:xfrm>
          <a:prstGeom prst="rect">
            <a:avLst/>
          </a:prstGeom>
          <a:gradFill>
            <a:gsLst>
              <a:gs pos="12000">
                <a:srgbClr val="FFC000"/>
              </a:gs>
              <a:gs pos="42000">
                <a:srgbClr val="F6EB98"/>
              </a:gs>
              <a:gs pos="82000">
                <a:srgbClr val="FFC000"/>
              </a:gs>
              <a:gs pos="100000">
                <a:srgbClr val="8A6900"/>
              </a:gs>
            </a:gsLst>
            <a:path path="circle">
              <a:fillToRect l="100000" t="100000"/>
            </a:path>
          </a:gradFill>
          <a:ln w="349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numCol="2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b="1" smtClean="0">
                <a:solidFill>
                  <a:schemeClr val="tx1"/>
                </a:solidFill>
              </a:rPr>
              <a:t>Severe Flu-like Symptoms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b="1" smtClean="0">
                <a:solidFill>
                  <a:schemeClr val="tx1"/>
                </a:solidFill>
              </a:rPr>
              <a:t>Sore Throat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b="1" smtClean="0">
                <a:solidFill>
                  <a:schemeClr val="tx1"/>
                </a:solidFill>
              </a:rPr>
              <a:t>Fever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b="1" smtClean="0">
                <a:solidFill>
                  <a:schemeClr val="tx1"/>
                </a:solidFill>
              </a:rPr>
              <a:t>Rash on the chest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45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3728340" y="2620142"/>
            <a:ext cx="586251" cy="50035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4107491" y="3503506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gradFill>
            <a:gsLst>
              <a:gs pos="9000">
                <a:schemeClr val="bg1">
                  <a:lumMod val="85000"/>
                </a:schemeClr>
              </a:gs>
              <a:gs pos="1333">
                <a:schemeClr val="bg1">
                  <a:lumMod val="50000"/>
                </a:schemeClr>
              </a:gs>
              <a:gs pos="25000">
                <a:schemeClr val="bg1">
                  <a:lumMod val="50000"/>
                </a:schemeClr>
              </a:gs>
              <a:gs pos="62680">
                <a:schemeClr val="bg1">
                  <a:lumMod val="85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79E4ECB2-1E36-455E-BFF4-80D8FB60F4BE}"/>
              </a:ext>
            </a:extLst>
          </p:cNvPr>
          <p:cNvGrpSpPr/>
          <p:nvPr/>
        </p:nvGrpSpPr>
        <p:grpSpPr>
          <a:xfrm rot="2662571">
            <a:off x="9898734" y="3152593"/>
            <a:ext cx="1464784" cy="1304410"/>
            <a:chOff x="9423207" y="3983156"/>
            <a:chExt cx="2119814" cy="1895900"/>
          </a:xfrm>
        </p:grpSpPr>
        <p:sp>
          <p:nvSpPr>
            <p:cNvPr id="48" name="Freeform: Shape 12">
              <a:extLst>
                <a:ext uri="{FF2B5EF4-FFF2-40B4-BE49-F238E27FC236}">
                  <a16:creationId xmlns:a16="http://schemas.microsoft.com/office/drawing/2014/main" xmlns="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3">
              <a:extLst>
                <a:ext uri="{FF2B5EF4-FFF2-40B4-BE49-F238E27FC236}">
                  <a16:creationId xmlns:a16="http://schemas.microsoft.com/office/drawing/2014/main" xmlns="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4">
              <a:extLst>
                <a:ext uri="{FF2B5EF4-FFF2-40B4-BE49-F238E27FC236}">
                  <a16:creationId xmlns:a16="http://schemas.microsoft.com/office/drawing/2014/main" xmlns="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xmlns="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127">
                <a:extLst>
                  <a:ext uri="{FF2B5EF4-FFF2-40B4-BE49-F238E27FC236}">
                    <a16:creationId xmlns:a16="http://schemas.microsoft.com/office/drawing/2014/main" xmlns="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34">
                <a:extLst>
                  <a:ext uri="{FF2B5EF4-FFF2-40B4-BE49-F238E27FC236}">
                    <a16:creationId xmlns:a16="http://schemas.microsoft.com/office/drawing/2014/main" xmlns="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>
                <a:extLst>
                  <a:ext uri="{FF2B5EF4-FFF2-40B4-BE49-F238E27FC236}">
                    <a16:creationId xmlns:a16="http://schemas.microsoft.com/office/drawing/2014/main" xmlns="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128">
                <a:extLst>
                  <a:ext uri="{FF2B5EF4-FFF2-40B4-BE49-F238E27FC236}">
                    <a16:creationId xmlns:a16="http://schemas.microsoft.com/office/drawing/2014/main" xmlns="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: Shape 17">
              <a:extLst>
                <a:ext uri="{FF2B5EF4-FFF2-40B4-BE49-F238E27FC236}">
                  <a16:creationId xmlns:a16="http://schemas.microsoft.com/office/drawing/2014/main" xmlns="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Rounded Rect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0645670" y="4603370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729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3303" y="461757"/>
            <a:ext cx="12188697" cy="922490"/>
          </a:xfrm>
          <a:prstGeom prst="rect">
            <a:avLst/>
          </a:prstGeom>
          <a:solidFill>
            <a:srgbClr val="9EDBB1"/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xmlns="" id="{D1E44947-63D5-43A6-9886-E54CFDE73B68}"/>
              </a:ext>
            </a:extLst>
          </p:cNvPr>
          <p:cNvSpPr/>
          <p:nvPr/>
        </p:nvSpPr>
        <p:spPr>
          <a:xfrm>
            <a:off x="4247069" y="2281543"/>
            <a:ext cx="3697862" cy="3376310"/>
          </a:xfrm>
          <a:custGeom>
            <a:avLst/>
            <a:gdLst>
              <a:gd name="connsiteX0" fmla="*/ 1465659 w 2190750"/>
              <a:gd name="connsiteY0" fmla="*/ 0 h 2000250"/>
              <a:gd name="connsiteX1" fmla="*/ 733187 w 2190750"/>
              <a:gd name="connsiteY1" fmla="*/ 0 h 2000250"/>
              <a:gd name="connsiteX2" fmla="*/ 416004 w 2190750"/>
              <a:gd name="connsiteY2" fmla="*/ 182880 h 2000250"/>
              <a:gd name="connsiteX3" fmla="*/ 49292 w 2190750"/>
              <a:gd name="connsiteY3" fmla="*/ 817245 h 2000250"/>
              <a:gd name="connsiteX4" fmla="*/ 49292 w 2190750"/>
              <a:gd name="connsiteY4" fmla="*/ 1183005 h 2000250"/>
              <a:gd name="connsiteX5" fmla="*/ 416004 w 2190750"/>
              <a:gd name="connsiteY5" fmla="*/ 1817370 h 2000250"/>
              <a:gd name="connsiteX6" fmla="*/ 733187 w 2190750"/>
              <a:gd name="connsiteY6" fmla="*/ 2000250 h 2000250"/>
              <a:gd name="connsiteX7" fmla="*/ 1465659 w 2190750"/>
              <a:gd name="connsiteY7" fmla="*/ 2000250 h 2000250"/>
              <a:gd name="connsiteX8" fmla="*/ 1782842 w 2190750"/>
              <a:gd name="connsiteY8" fmla="*/ 1817370 h 2000250"/>
              <a:gd name="connsiteX9" fmla="*/ 2149555 w 2190750"/>
              <a:gd name="connsiteY9" fmla="*/ 1183005 h 2000250"/>
              <a:gd name="connsiteX10" fmla="*/ 2149555 w 2190750"/>
              <a:gd name="connsiteY10" fmla="*/ 817245 h 2000250"/>
              <a:gd name="connsiteX11" fmla="*/ 1782842 w 2190750"/>
              <a:gd name="connsiteY11" fmla="*/ 182880 h 2000250"/>
              <a:gd name="connsiteX12" fmla="*/ 1465659 w 2190750"/>
              <a:gd name="connsiteY1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0" h="2000250">
                <a:moveTo>
                  <a:pt x="1465659" y="0"/>
                </a:moveTo>
                <a:lnTo>
                  <a:pt x="733187" y="0"/>
                </a:lnTo>
                <a:cubicBezTo>
                  <a:pt x="602694" y="0"/>
                  <a:pt x="481727" y="69533"/>
                  <a:pt x="416004" y="182880"/>
                </a:cubicBezTo>
                <a:lnTo>
                  <a:pt x="49292" y="817245"/>
                </a:lnTo>
                <a:cubicBezTo>
                  <a:pt x="-16431" y="930593"/>
                  <a:pt x="-16431" y="1069658"/>
                  <a:pt x="49292" y="1183005"/>
                </a:cubicBezTo>
                <a:lnTo>
                  <a:pt x="416004" y="1817370"/>
                </a:lnTo>
                <a:cubicBezTo>
                  <a:pt x="481727" y="1930718"/>
                  <a:pt x="601742" y="2000250"/>
                  <a:pt x="733187" y="2000250"/>
                </a:cubicBezTo>
                <a:lnTo>
                  <a:pt x="1465659" y="2000250"/>
                </a:lnTo>
                <a:cubicBezTo>
                  <a:pt x="1596152" y="2000250"/>
                  <a:pt x="1717119" y="1930718"/>
                  <a:pt x="1782842" y="1817370"/>
                </a:cubicBezTo>
                <a:lnTo>
                  <a:pt x="2149555" y="1183005"/>
                </a:lnTo>
                <a:cubicBezTo>
                  <a:pt x="2215277" y="1069658"/>
                  <a:pt x="2215277" y="930593"/>
                  <a:pt x="2149555" y="817245"/>
                </a:cubicBezTo>
                <a:lnTo>
                  <a:pt x="1782842" y="182880"/>
                </a:lnTo>
                <a:cubicBezTo>
                  <a:pt x="1717119" y="69533"/>
                  <a:pt x="1596152" y="0"/>
                  <a:pt x="146565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ED0791-F035-4102-A44B-5A550A0CBED7}"/>
              </a:ext>
            </a:extLst>
          </p:cNvPr>
          <p:cNvSpPr txBox="1"/>
          <p:nvPr/>
        </p:nvSpPr>
        <p:spPr>
          <a:xfrm>
            <a:off x="8513141" y="4456012"/>
            <a:ext cx="317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AFD2C8"/>
                </a:solidFill>
                <a:cs typeface="Arial" pitchFamily="34" charset="0"/>
              </a:rPr>
              <a:t>Taking effective HIV treatment and being </a:t>
            </a:r>
            <a:r>
              <a:rPr lang="en-US" altLang="ko-KR" sz="1600" b="1" smtClean="0">
                <a:solidFill>
                  <a:srgbClr val="69AB98"/>
                </a:solidFill>
                <a:cs typeface="Arial" pitchFamily="34" charset="0"/>
              </a:rPr>
              <a:t>UNDETECTABLE</a:t>
            </a:r>
            <a:r>
              <a:rPr lang="en-US" altLang="ko-KR" sz="1600" b="1" smtClean="0">
                <a:solidFill>
                  <a:srgbClr val="AFD2C8"/>
                </a:solidFill>
                <a:cs typeface="Arial" pitchFamily="34" charset="0"/>
              </a:rPr>
              <a:t> reduces your chances of passing HIV onto others</a:t>
            </a:r>
            <a:endParaRPr lang="ko-KR" altLang="en-US" sz="1600" b="1" dirty="0">
              <a:solidFill>
                <a:srgbClr val="AFD2C8"/>
              </a:solidFill>
              <a:cs typeface="Arial" pitchFamily="34" charset="0"/>
            </a:endParaRPr>
          </a:p>
        </p:txBody>
      </p:sp>
      <p:sp>
        <p:nvSpPr>
          <p:cNvPr id="3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7388039" y="2128999"/>
            <a:ext cx="837225" cy="829882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gradFill flip="none" rotWithShape="1">
            <a:gsLst>
              <a:gs pos="13000">
                <a:srgbClr val="EAB200"/>
              </a:gs>
              <a:gs pos="28000">
                <a:srgbClr val="FFC000"/>
              </a:gs>
              <a:gs pos="78000">
                <a:schemeClr val="accent3">
                  <a:lumMod val="75000"/>
                </a:schemeClr>
              </a:gs>
              <a:gs pos="46000">
                <a:srgbClr val="F6EB98"/>
              </a:gs>
              <a:gs pos="64000">
                <a:srgbClr val="FFC000"/>
              </a:gs>
              <a:gs pos="97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3875863" y="2345606"/>
            <a:ext cx="781751" cy="802217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gradFill flip="none" rotWithShape="1">
            <a:gsLst>
              <a:gs pos="59000">
                <a:schemeClr val="accent1">
                  <a:lumMod val="75000"/>
                </a:schemeClr>
              </a:gs>
              <a:gs pos="98667">
                <a:schemeClr val="accent1">
                  <a:lumMod val="75000"/>
                </a:schemeClr>
              </a:gs>
              <a:gs pos="21000">
                <a:schemeClr val="bg1">
                  <a:lumMod val="95000"/>
                </a:schemeClr>
              </a:gs>
              <a:gs pos="9000">
                <a:srgbClr val="F13B73"/>
              </a:gs>
              <a:gs pos="18000">
                <a:schemeClr val="accent2">
                  <a:lumMod val="40000"/>
                  <a:lumOff val="60000"/>
                </a:schemeClr>
              </a:gs>
              <a:gs pos="100000">
                <a:schemeClr val="bg2">
                  <a:lumMod val="10000"/>
                </a:schemeClr>
              </a:gs>
              <a:gs pos="79000">
                <a:srgbClr val="C0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3624090" y="4661196"/>
            <a:ext cx="975362" cy="83244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gradFill>
            <a:gsLst>
              <a:gs pos="9000">
                <a:schemeClr val="accent1">
                  <a:lumMod val="7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29000">
                <a:srgbClr val="7030A0"/>
              </a:gs>
              <a:gs pos="96667">
                <a:schemeClr val="accent5">
                  <a:lumMod val="60000"/>
                  <a:lumOff val="40000"/>
                </a:schemeClr>
              </a:gs>
              <a:gs pos="91000">
                <a:schemeClr val="accent5">
                  <a:lumMod val="20000"/>
                  <a:lumOff val="80000"/>
                </a:schemeClr>
              </a:gs>
              <a:gs pos="54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3302" y="4140"/>
            <a:ext cx="12188697" cy="922490"/>
          </a:xfrm>
          <a:prstGeom prst="rect">
            <a:avLst/>
          </a:prstGeom>
          <a:solidFill>
            <a:srgbClr val="3EB864"/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6564" y="127162"/>
            <a:ext cx="974691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smtClean="0">
                <a:solidFill>
                  <a:schemeClr val="bg1"/>
                </a:solidFill>
              </a:rPr>
              <a:t>04. How is it treated?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8" y="22043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2CD10191-A1C5-4929-8DCB-7A20E4AF80B2}"/>
              </a:ext>
            </a:extLst>
          </p:cNvPr>
          <p:cNvGrpSpPr/>
          <p:nvPr/>
        </p:nvGrpSpPr>
        <p:grpSpPr>
          <a:xfrm rot="1262188">
            <a:off x="7774481" y="4711739"/>
            <a:ext cx="553714" cy="750943"/>
            <a:chOff x="4524375" y="1300163"/>
            <a:chExt cx="2665364" cy="361473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336FF65C-D892-4AC9-A25F-EC530D7805A3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10" name="Freeform: Shape 180">
                <a:extLst>
                  <a:ext uri="{FF2B5EF4-FFF2-40B4-BE49-F238E27FC236}">
                    <a16:creationId xmlns:a16="http://schemas.microsoft.com/office/drawing/2014/main" xmlns="" id="{F49A3552-349D-4FD4-ACB7-9F2A5FACCF69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 cap="flat" cmpd="dbl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:a16="http://schemas.microsoft.com/office/drawing/2014/main" xmlns="" id="{0D4C2B2C-5113-4114-8E7A-8CEE795FD7D5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 cap="flat" cmpd="dbl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:a16="http://schemas.microsoft.com/office/drawing/2014/main" xmlns="" id="{7FEEAFA9-4CBD-40E0-AD1A-481FA712B3C8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 cap="flat" cmpd="dbl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9873A18A-6359-407F-AE5F-B381BBB05D44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xmlns="" id="{C937AFDD-C325-4AB5-BDCB-058C2E022ADD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08" name="Freeform: Shape 178">
                  <a:extLst>
                    <a:ext uri="{FF2B5EF4-FFF2-40B4-BE49-F238E27FC236}">
                      <a16:creationId xmlns:a16="http://schemas.microsoft.com/office/drawing/2014/main" xmlns="" id="{EDADCB99-B926-4900-98DF-8B67AA6EB38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79">
                  <a:extLst>
                    <a:ext uri="{FF2B5EF4-FFF2-40B4-BE49-F238E27FC236}">
                      <a16:creationId xmlns:a16="http://schemas.microsoft.com/office/drawing/2014/main" xmlns="" id="{20814737-2AF9-4869-92FC-066944E06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xmlns="" id="{69C9C316-E9C5-42FF-91AE-29E074CCBE5E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06" name="Freeform: Shape 176">
                  <a:extLst>
                    <a:ext uri="{FF2B5EF4-FFF2-40B4-BE49-F238E27FC236}">
                      <a16:creationId xmlns:a16="http://schemas.microsoft.com/office/drawing/2014/main" xmlns="" id="{F3BE06F9-F56A-4094-9460-B7992B90531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77">
                  <a:extLst>
                    <a:ext uri="{FF2B5EF4-FFF2-40B4-BE49-F238E27FC236}">
                      <a16:creationId xmlns:a16="http://schemas.microsoft.com/office/drawing/2014/main" xmlns="" id="{C225567D-3363-4614-8C33-FF803F5A8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xmlns="" id="{CF534D69-263C-467E-90B6-568EBE9D689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04" name="Freeform: Shape 174">
                  <a:extLst>
                    <a:ext uri="{FF2B5EF4-FFF2-40B4-BE49-F238E27FC236}">
                      <a16:creationId xmlns:a16="http://schemas.microsoft.com/office/drawing/2014/main" xmlns="" id="{1075AFE3-7EA9-4210-908E-5CB53E7F185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75">
                  <a:extLst>
                    <a:ext uri="{FF2B5EF4-FFF2-40B4-BE49-F238E27FC236}">
                      <a16:creationId xmlns:a16="http://schemas.microsoft.com/office/drawing/2014/main" xmlns="" id="{F37365D0-94B0-496E-84BC-24C15D51B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xmlns="" id="{D836339F-12B2-439F-AEE9-8068322B2BA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02" name="Freeform: Shape 172">
                  <a:extLst>
                    <a:ext uri="{FF2B5EF4-FFF2-40B4-BE49-F238E27FC236}">
                      <a16:creationId xmlns:a16="http://schemas.microsoft.com/office/drawing/2014/main" xmlns="" id="{1D04E5AF-2C4E-4EF5-BC20-E38597B2C7D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73">
                  <a:extLst>
                    <a:ext uri="{FF2B5EF4-FFF2-40B4-BE49-F238E27FC236}">
                      <a16:creationId xmlns:a16="http://schemas.microsoft.com/office/drawing/2014/main" xmlns="" id="{9F643A3A-5B10-41C0-B6CE-C922566E78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72499AB8-2090-4070-959C-5676826502CA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00" name="Freeform: Shape 170">
                  <a:extLst>
                    <a:ext uri="{FF2B5EF4-FFF2-40B4-BE49-F238E27FC236}">
                      <a16:creationId xmlns:a16="http://schemas.microsoft.com/office/drawing/2014/main" xmlns="" id="{311B0991-98D9-4339-835D-1B3FFCD0ABB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71">
                  <a:extLst>
                    <a:ext uri="{FF2B5EF4-FFF2-40B4-BE49-F238E27FC236}">
                      <a16:creationId xmlns:a16="http://schemas.microsoft.com/office/drawing/2014/main" xmlns="" id="{D73B1D72-7FF6-40F9-994E-849A5E475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E68B01CB-C9B5-415F-832B-C2D658C1797A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98" name="Freeform: Shape 168">
                  <a:extLst>
                    <a:ext uri="{FF2B5EF4-FFF2-40B4-BE49-F238E27FC236}">
                      <a16:creationId xmlns:a16="http://schemas.microsoft.com/office/drawing/2014/main" xmlns="" id="{58A861D7-31BB-432C-AF3A-34DC8A3DC06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169">
                  <a:extLst>
                    <a:ext uri="{FF2B5EF4-FFF2-40B4-BE49-F238E27FC236}">
                      <a16:creationId xmlns:a16="http://schemas.microsoft.com/office/drawing/2014/main" xmlns="" id="{02404204-69A9-42C9-817E-AE8BFF94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xmlns="" id="{07023A86-36F4-4A2A-96DF-FBB8594A44D8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96" name="Freeform: Shape 166">
                  <a:extLst>
                    <a:ext uri="{FF2B5EF4-FFF2-40B4-BE49-F238E27FC236}">
                      <a16:creationId xmlns:a16="http://schemas.microsoft.com/office/drawing/2014/main" xmlns="" id="{17D50619-B291-487A-AD7E-E044DAE3FCA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167">
                  <a:extLst>
                    <a:ext uri="{FF2B5EF4-FFF2-40B4-BE49-F238E27FC236}">
                      <a16:creationId xmlns:a16="http://schemas.microsoft.com/office/drawing/2014/main" xmlns="" id="{580A1ADD-FB01-4C31-AFA0-509191472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369F7576-D566-4318-A39A-3198AAD28646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94" name="Freeform: Shape 164">
                  <a:extLst>
                    <a:ext uri="{FF2B5EF4-FFF2-40B4-BE49-F238E27FC236}">
                      <a16:creationId xmlns:a16="http://schemas.microsoft.com/office/drawing/2014/main" xmlns="" id="{69683190-874D-4F5F-A883-361E0EEB340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165">
                  <a:extLst>
                    <a:ext uri="{FF2B5EF4-FFF2-40B4-BE49-F238E27FC236}">
                      <a16:creationId xmlns:a16="http://schemas.microsoft.com/office/drawing/2014/main" xmlns="" id="{74DA1D6B-6C27-4631-BDEA-228A0AE7B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xmlns="" id="{592984D7-4C40-4A3E-8325-3D3472006FEA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92" name="Freeform: Shape 162">
                  <a:extLst>
                    <a:ext uri="{FF2B5EF4-FFF2-40B4-BE49-F238E27FC236}">
                      <a16:creationId xmlns:a16="http://schemas.microsoft.com/office/drawing/2014/main" xmlns="" id="{F9520203-FA42-46B3-A6F0-9FD3A03CB47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163">
                  <a:extLst>
                    <a:ext uri="{FF2B5EF4-FFF2-40B4-BE49-F238E27FC236}">
                      <a16:creationId xmlns:a16="http://schemas.microsoft.com/office/drawing/2014/main" xmlns="" id="{34E3ABC5-CA2A-4E76-A53E-788B10049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xmlns="" id="{1DC26E3E-ACDE-4148-84C0-01AD1C130B23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90" name="Freeform: Shape 160">
                  <a:extLst>
                    <a:ext uri="{FF2B5EF4-FFF2-40B4-BE49-F238E27FC236}">
                      <a16:creationId xmlns:a16="http://schemas.microsoft.com/office/drawing/2014/main" xmlns="" id="{1762C5D2-1CF8-43DF-B79A-A98AC8DC17E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161">
                  <a:extLst>
                    <a:ext uri="{FF2B5EF4-FFF2-40B4-BE49-F238E27FC236}">
                      <a16:creationId xmlns:a16="http://schemas.microsoft.com/office/drawing/2014/main" xmlns="" id="{9D5A6C1E-4B1C-4A85-85F0-832975190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175" cap="flat" cmpd="dbl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A1A5325-8FC2-425A-A5ED-5662B48F1320}"/>
              </a:ext>
            </a:extLst>
          </p:cNvPr>
          <p:cNvSpPr txBox="1"/>
          <p:nvPr/>
        </p:nvSpPr>
        <p:spPr>
          <a:xfrm>
            <a:off x="565390" y="1836294"/>
            <a:ext cx="3242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C30402"/>
                </a:solidFill>
                <a:cs typeface="Arial" pitchFamily="34" charset="0"/>
              </a:rPr>
              <a:t>Scientists have developed medication that stop the HIV virus from multiplying in your body, which reduces the Viral Load, allowing the immune system to repair itself and avoid further damage.</a:t>
            </a:r>
          </a:p>
          <a:p>
            <a:pPr algn="r"/>
            <a:endParaRPr lang="en-US" altLang="ko-KR" b="1" smtClean="0">
              <a:solidFill>
                <a:schemeClr val="accent2"/>
              </a:solidFill>
              <a:cs typeface="Arial" pitchFamily="34" charset="0"/>
            </a:endParaRPr>
          </a:p>
          <a:p>
            <a:pPr algn="r"/>
            <a:endParaRPr lang="en-US" altLang="ko-KR" b="1" smtClean="0">
              <a:solidFill>
                <a:schemeClr val="accent2"/>
              </a:solidFill>
              <a:cs typeface="Arial" pitchFamily="34" charset="0"/>
            </a:endParaRPr>
          </a:p>
          <a:p>
            <a:pPr algn="r"/>
            <a:endParaRPr lang="en-US" altLang="ko-KR" b="1" smtClean="0">
              <a:solidFill>
                <a:schemeClr val="accent2"/>
              </a:solidFill>
              <a:cs typeface="Arial" pitchFamily="34" charset="0"/>
            </a:endParaRPr>
          </a:p>
          <a:p>
            <a:pPr algn="r"/>
            <a:endParaRPr lang="en-US" altLang="ko-KR" b="1" smtClean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600" b="1" smtClean="0">
                <a:solidFill>
                  <a:srgbClr val="554EB2"/>
                </a:solidFill>
                <a:cs typeface="Arial" pitchFamily="34" charset="0"/>
              </a:rPr>
              <a:t>Treatment can improve the health of your immune system by increasing CD4 cells, which can be measured using a CD4 Count Test.</a:t>
            </a:r>
            <a:endParaRPr lang="ko-KR" altLang="en-US" sz="1600" b="1" dirty="0">
              <a:solidFill>
                <a:srgbClr val="554EB2"/>
              </a:solidFill>
              <a:cs typeface="Arial" pitchFamily="34" charset="0"/>
            </a:endParaRPr>
          </a:p>
        </p:txBody>
      </p:sp>
      <p:sp>
        <p:nvSpPr>
          <p:cNvPr id="11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6513979" y="1968414"/>
            <a:ext cx="69114" cy="6920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8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5635957" y="1814367"/>
            <a:ext cx="121754" cy="12192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6265821">
            <a:off x="5743769" y="1967206"/>
            <a:ext cx="162794" cy="16301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7712292">
            <a:off x="5612482" y="2127449"/>
            <a:ext cx="128659" cy="12883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5361287" y="1881974"/>
            <a:ext cx="241759" cy="24208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5837692" y="1714170"/>
            <a:ext cx="69114" cy="6920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8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2700000">
            <a:off x="6187080" y="1931603"/>
            <a:ext cx="121754" cy="12192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9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6265821">
            <a:off x="6998723" y="2007906"/>
            <a:ext cx="162794" cy="16301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0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 rot="7712292">
            <a:off x="5255790" y="2041644"/>
            <a:ext cx="128659" cy="12883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F75BF365-23AC-4E39-9AD9-3AC099A5E9A8}"/>
              </a:ext>
            </a:extLst>
          </p:cNvPr>
          <p:cNvSpPr txBox="1"/>
          <p:nvPr/>
        </p:nvSpPr>
        <p:spPr>
          <a:xfrm>
            <a:off x="8358648" y="2083122"/>
            <a:ext cx="3371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b="1" smtClean="0">
                <a:solidFill>
                  <a:srgbClr val="FEC003"/>
                </a:solidFill>
                <a:cs typeface="Arial" pitchFamily="34" charset="0"/>
              </a:rPr>
              <a:t>You have HIV for life. If HIV is not treated, it may progress to an advanced stages known as AIDS, which is life threatening.</a:t>
            </a:r>
            <a:endParaRPr lang="ko-KR" altLang="en-US" sz="1600" b="1" dirty="0">
              <a:solidFill>
                <a:srgbClr val="FEC003"/>
              </a:solidFill>
              <a:cs typeface="Arial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F1004EE6-06B9-496F-B215-1D0051D2DEF4}"/>
              </a:ext>
            </a:extLst>
          </p:cNvPr>
          <p:cNvGrpSpPr/>
          <p:nvPr/>
        </p:nvGrpSpPr>
        <p:grpSpPr>
          <a:xfrm flipH="1">
            <a:off x="10757536" y="5110566"/>
            <a:ext cx="1434463" cy="1831389"/>
            <a:chOff x="898378" y="2610709"/>
            <a:chExt cx="2740278" cy="349853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F8FF5A22-6309-432C-984A-16EC4FCFD079}"/>
                </a:ext>
              </a:extLst>
            </p:cNvPr>
            <p:cNvGrpSpPr/>
            <p:nvPr/>
          </p:nvGrpSpPr>
          <p:grpSpPr>
            <a:xfrm rot="5179347">
              <a:off x="1630799" y="2722666"/>
              <a:ext cx="2119814" cy="1895900"/>
              <a:chOff x="9423207" y="3983156"/>
              <a:chExt cx="2119814" cy="1895900"/>
            </a:xfrm>
          </p:grpSpPr>
          <p:sp>
            <p:nvSpPr>
              <p:cNvPr id="138" name="Freeform: Shape 95">
                <a:extLst>
                  <a:ext uri="{FF2B5EF4-FFF2-40B4-BE49-F238E27FC236}">
                    <a16:creationId xmlns:a16="http://schemas.microsoft.com/office/drawing/2014/main" xmlns="" id="{CED786EB-EC7E-4AE0-B3C3-11FAC3E50D52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96">
                <a:extLst>
                  <a:ext uri="{FF2B5EF4-FFF2-40B4-BE49-F238E27FC236}">
                    <a16:creationId xmlns:a16="http://schemas.microsoft.com/office/drawing/2014/main" xmlns="" id="{B99E20AC-F9BE-4D3C-9ECB-27F95C9690B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97">
                <a:extLst>
                  <a:ext uri="{FF2B5EF4-FFF2-40B4-BE49-F238E27FC236}">
                    <a16:creationId xmlns:a16="http://schemas.microsoft.com/office/drawing/2014/main" xmlns="" id="{EB5806DA-0205-4571-A6B9-0811ECC1CFA5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 18">
                <a:extLst>
                  <a:ext uri="{FF2B5EF4-FFF2-40B4-BE49-F238E27FC236}">
                    <a16:creationId xmlns:a16="http://schemas.microsoft.com/office/drawing/2014/main" xmlns="" id="{C1A3C684-C1C1-4914-8D59-A72841108E9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97FC43C6-750E-44FB-866B-D4E084370269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xmlns="" id="{E4CB187E-9062-4669-8CF3-3BFD4491F470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xmlns="" id="{5781CE2B-822C-4A91-B2CF-E540EF865A08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: Shape 108">
                  <a:extLst>
                    <a:ext uri="{FF2B5EF4-FFF2-40B4-BE49-F238E27FC236}">
                      <a16:creationId xmlns:a16="http://schemas.microsoft.com/office/drawing/2014/main" xmlns="" id="{2104D4C5-3BE5-40EC-9EF8-AAE979025671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xmlns="" id="{7C9A29DD-8188-43CD-94E1-DF945BFE33A9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: Shape 110">
                  <a:extLst>
                    <a:ext uri="{FF2B5EF4-FFF2-40B4-BE49-F238E27FC236}">
                      <a16:creationId xmlns:a16="http://schemas.microsoft.com/office/drawing/2014/main" xmlns="" id="{0CC52F52-AB1B-4C85-8C43-6DDB5A74DCCD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xmlns="" id="{07F1FF0A-4BF9-4BD6-B829-600548ABB0C6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xmlns="" id="{8003D912-04A4-4099-B99D-BC6BD5B3765C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xmlns="" id="{D275EEE9-4048-4B60-B668-60219468CF36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xmlns="" id="{80CB0F9D-CB5F-4057-AB82-FBA88E32F5DA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xmlns="" id="{58BCCA39-D490-4D1B-9299-4523AD498AA1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xmlns="" id="{DEFDE57A-E55F-49A0-9228-F275B3627A9A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: Shape 117">
                  <a:extLst>
                    <a:ext uri="{FF2B5EF4-FFF2-40B4-BE49-F238E27FC236}">
                      <a16:creationId xmlns:a16="http://schemas.microsoft.com/office/drawing/2014/main" xmlns="" id="{61BAD244-70BE-4D95-9029-1E9E35636776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Freeform: Shape 100">
                <a:extLst>
                  <a:ext uri="{FF2B5EF4-FFF2-40B4-BE49-F238E27FC236}">
                    <a16:creationId xmlns:a16="http://schemas.microsoft.com/office/drawing/2014/main" xmlns="" id="{83C5066A-5770-412C-9DDC-86C9A3BDA3B6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xmlns="" id="{11131EAE-DEBD-4A5B-A10A-EA33FEB9993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xmlns="" id="{81B28ED9-B262-4DB8-BCDF-A83C6C311999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xmlns="" id="{6FB6D6F3-DBC7-487C-916B-4E1E04DFA43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xmlns="" id="{7CD5F196-9926-420E-90FD-06F4A0BF8885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xmlns="" id="{C2366E07-BAF6-46E1-AF4B-6BA241CE1266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D933F608-F26F-488B-BC51-4439A502B17D}"/>
                </a:ext>
              </a:extLst>
            </p:cNvPr>
            <p:cNvGrpSpPr/>
            <p:nvPr/>
          </p:nvGrpSpPr>
          <p:grpSpPr>
            <a:xfrm flipH="1">
              <a:off x="898378" y="3540367"/>
              <a:ext cx="2725552" cy="2568873"/>
              <a:chOff x="898378" y="3540367"/>
              <a:chExt cx="2725552" cy="2568873"/>
            </a:xfrm>
          </p:grpSpPr>
          <p:sp>
            <p:nvSpPr>
              <p:cNvPr id="135" name="Freeform: Shape 118">
                <a:extLst>
                  <a:ext uri="{FF2B5EF4-FFF2-40B4-BE49-F238E27FC236}">
                    <a16:creationId xmlns:a16="http://schemas.microsoft.com/office/drawing/2014/main" xmlns="" id="{CCB2C17B-98CA-4554-8959-B900F1393699}"/>
                  </a:ext>
                </a:extLst>
              </p:cNvPr>
              <p:cNvSpPr/>
              <p:nvPr/>
            </p:nvSpPr>
            <p:spPr>
              <a:xfrm rot="19146890">
                <a:off x="898378" y="3540367"/>
                <a:ext cx="2647906" cy="2053702"/>
              </a:xfrm>
              <a:custGeom>
                <a:avLst/>
                <a:gdLst>
                  <a:gd name="connsiteX0" fmla="*/ 802501 w 2647906"/>
                  <a:gd name="connsiteY0" fmla="*/ 64780 h 2053702"/>
                  <a:gd name="connsiteX1" fmla="*/ 824412 w 2647906"/>
                  <a:gd name="connsiteY1" fmla="*/ 137612 h 2053702"/>
                  <a:gd name="connsiteX2" fmla="*/ 735907 w 2647906"/>
                  <a:gd name="connsiteY2" fmla="*/ 300638 h 2053702"/>
                  <a:gd name="connsiteX3" fmla="*/ 672970 w 2647906"/>
                  <a:gd name="connsiteY3" fmla="*/ 375812 h 2053702"/>
                  <a:gd name="connsiteX4" fmla="*/ 644123 w 2647906"/>
                  <a:gd name="connsiteY4" fmla="*/ 429134 h 2053702"/>
                  <a:gd name="connsiteX5" fmla="*/ 630356 w 2647906"/>
                  <a:gd name="connsiteY5" fmla="*/ 546704 h 2053702"/>
                  <a:gd name="connsiteX6" fmla="*/ 618992 w 2647906"/>
                  <a:gd name="connsiteY6" fmla="*/ 620349 h 2053702"/>
                  <a:gd name="connsiteX7" fmla="*/ 576379 w 2647906"/>
                  <a:gd name="connsiteY7" fmla="*/ 714318 h 2053702"/>
                  <a:gd name="connsiteX8" fmla="*/ 559114 w 2647906"/>
                  <a:gd name="connsiteY8" fmla="*/ 771355 h 2053702"/>
                  <a:gd name="connsiteX9" fmla="*/ 507760 w 2647906"/>
                  <a:gd name="connsiteY9" fmla="*/ 891329 h 2053702"/>
                  <a:gd name="connsiteX10" fmla="*/ 462960 w 2647906"/>
                  <a:gd name="connsiteY10" fmla="*/ 948802 h 2053702"/>
                  <a:gd name="connsiteX11" fmla="*/ 412480 w 2647906"/>
                  <a:gd name="connsiteY11" fmla="*/ 1078829 h 2053702"/>
                  <a:gd name="connsiteX12" fmla="*/ 403301 w 2647906"/>
                  <a:gd name="connsiteY12" fmla="*/ 1333200 h 2053702"/>
                  <a:gd name="connsiteX13" fmla="*/ 421058 w 2647906"/>
                  <a:gd name="connsiteY13" fmla="*/ 1503955 h 2053702"/>
                  <a:gd name="connsiteX14" fmla="*/ 425443 w 2647906"/>
                  <a:gd name="connsiteY14" fmla="*/ 1540797 h 2053702"/>
                  <a:gd name="connsiteX15" fmla="*/ 0 w 2647906"/>
                  <a:gd name="connsiteY15" fmla="*/ 1172459 h 2053702"/>
                  <a:gd name="connsiteX16" fmla="*/ 16659 w 2647906"/>
                  <a:gd name="connsiteY16" fmla="*/ 1116181 h 2053702"/>
                  <a:gd name="connsiteX17" fmla="*/ 118337 w 2647906"/>
                  <a:gd name="connsiteY17" fmla="*/ 780533 h 2053702"/>
                  <a:gd name="connsiteX18" fmla="*/ 209683 w 2647906"/>
                  <a:gd name="connsiteY18" fmla="*/ 463662 h 2053702"/>
                  <a:gd name="connsiteX19" fmla="*/ 259071 w 2647906"/>
                  <a:gd name="connsiteY19" fmla="*/ 293425 h 2053702"/>
                  <a:gd name="connsiteX20" fmla="*/ 276772 w 2647906"/>
                  <a:gd name="connsiteY20" fmla="*/ 205139 h 2053702"/>
                  <a:gd name="connsiteX21" fmla="*/ 329219 w 2647906"/>
                  <a:gd name="connsiteY21" fmla="*/ 137394 h 2053702"/>
                  <a:gd name="connsiteX22" fmla="*/ 512349 w 2647906"/>
                  <a:gd name="connsiteY22" fmla="*/ 41458 h 2053702"/>
                  <a:gd name="connsiteX23" fmla="*/ 578564 w 2647906"/>
                  <a:gd name="connsiteY23" fmla="*/ 3434 h 2053702"/>
                  <a:gd name="connsiteX24" fmla="*/ 598232 w 2647906"/>
                  <a:gd name="connsiteY24" fmla="*/ 2123 h 2053702"/>
                  <a:gd name="connsiteX25" fmla="*/ 603914 w 2647906"/>
                  <a:gd name="connsiteY25" fmla="*/ 16546 h 2053702"/>
                  <a:gd name="connsiteX26" fmla="*/ 614402 w 2647906"/>
                  <a:gd name="connsiteY26" fmla="*/ 153128 h 2053702"/>
                  <a:gd name="connsiteX27" fmla="*/ 624237 w 2647906"/>
                  <a:gd name="connsiteY27" fmla="*/ 147446 h 2053702"/>
                  <a:gd name="connsiteX28" fmla="*/ 710120 w 2647906"/>
                  <a:gd name="connsiteY28" fmla="*/ 63749 h 2053702"/>
                  <a:gd name="connsiteX29" fmla="*/ 779832 w 2647906"/>
                  <a:gd name="connsiteY29" fmla="*/ 50418 h 2053702"/>
                  <a:gd name="connsiteX30" fmla="*/ 802501 w 2647906"/>
                  <a:gd name="connsiteY30" fmla="*/ 64780 h 2053702"/>
                  <a:gd name="connsiteX31" fmla="*/ 2419034 w 2647906"/>
                  <a:gd name="connsiteY31" fmla="*/ 721093 h 2053702"/>
                  <a:gd name="connsiteX32" fmla="*/ 2504043 w 2647906"/>
                  <a:gd name="connsiteY32" fmla="*/ 904441 h 2053702"/>
                  <a:gd name="connsiteX33" fmla="*/ 2545782 w 2647906"/>
                  <a:gd name="connsiteY33" fmla="*/ 1068995 h 2053702"/>
                  <a:gd name="connsiteX34" fmla="*/ 2540975 w 2647906"/>
                  <a:gd name="connsiteY34" fmla="*/ 1200552 h 2053702"/>
                  <a:gd name="connsiteX35" fmla="*/ 2527207 w 2647906"/>
                  <a:gd name="connsiteY35" fmla="*/ 1309818 h 2053702"/>
                  <a:gd name="connsiteX36" fmla="*/ 2533108 w 2647906"/>
                  <a:gd name="connsiteY36" fmla="*/ 1417991 h 2053702"/>
                  <a:gd name="connsiteX37" fmla="*/ 2647906 w 2647906"/>
                  <a:gd name="connsiteY37" fmla="*/ 1623311 h 2053702"/>
                  <a:gd name="connsiteX38" fmla="*/ 2238821 w 2647906"/>
                  <a:gd name="connsiteY38" fmla="*/ 2053445 h 2053702"/>
                  <a:gd name="connsiteX39" fmla="*/ 2107487 w 2647906"/>
                  <a:gd name="connsiteY39" fmla="*/ 1625728 h 2053702"/>
                  <a:gd name="connsiteX40" fmla="*/ 1832058 w 2647906"/>
                  <a:gd name="connsiteY40" fmla="*/ 1241636 h 2053702"/>
                  <a:gd name="connsiteX41" fmla="*/ 1746394 w 2647906"/>
                  <a:gd name="connsiteY41" fmla="*/ 1095656 h 2053702"/>
                  <a:gd name="connsiteX42" fmla="*/ 1701159 w 2647906"/>
                  <a:gd name="connsiteY42" fmla="*/ 1015237 h 2053702"/>
                  <a:gd name="connsiteX43" fmla="*/ 1666849 w 2647906"/>
                  <a:gd name="connsiteY43" fmla="*/ 935910 h 2053702"/>
                  <a:gd name="connsiteX44" fmla="*/ 1618990 w 2647906"/>
                  <a:gd name="connsiteY44" fmla="*/ 854398 h 2053702"/>
                  <a:gd name="connsiteX45" fmla="*/ 1588178 w 2647906"/>
                  <a:gd name="connsiteY45" fmla="*/ 825770 h 2053702"/>
                  <a:gd name="connsiteX46" fmla="*/ 1612435 w 2647906"/>
                  <a:gd name="connsiteY46" fmla="*/ 764145 h 2053702"/>
                  <a:gd name="connsiteX47" fmla="*/ 1642592 w 2647906"/>
                  <a:gd name="connsiteY47" fmla="*/ 763488 h 2053702"/>
                  <a:gd name="connsiteX48" fmla="*/ 1691106 w 2647906"/>
                  <a:gd name="connsiteY48" fmla="*/ 775726 h 2053702"/>
                  <a:gd name="connsiteX49" fmla="*/ 1749017 w 2647906"/>
                  <a:gd name="connsiteY49" fmla="*/ 812658 h 2053702"/>
                  <a:gd name="connsiteX50" fmla="*/ 1751420 w 2647906"/>
                  <a:gd name="connsiteY50" fmla="*/ 814843 h 2053702"/>
                  <a:gd name="connsiteX51" fmla="*/ 1755354 w 2647906"/>
                  <a:gd name="connsiteY51" fmla="*/ 815280 h 2053702"/>
                  <a:gd name="connsiteX52" fmla="*/ 1638003 w 2647906"/>
                  <a:gd name="connsiteY52" fmla="*/ 354397 h 2053702"/>
                  <a:gd name="connsiteX53" fmla="*/ 1635598 w 2647906"/>
                  <a:gd name="connsiteY53" fmla="*/ 303261 h 2053702"/>
                  <a:gd name="connsiteX54" fmla="*/ 1657234 w 2647906"/>
                  <a:gd name="connsiteY54" fmla="*/ 263925 h 2053702"/>
                  <a:gd name="connsiteX55" fmla="*/ 1707714 w 2647906"/>
                  <a:gd name="connsiteY55" fmla="*/ 258243 h 2053702"/>
                  <a:gd name="connsiteX56" fmla="*/ 1784419 w 2647906"/>
                  <a:gd name="connsiteY56" fmla="*/ 306538 h 2053702"/>
                  <a:gd name="connsiteX57" fmla="*/ 1823973 w 2647906"/>
                  <a:gd name="connsiteY57" fmla="*/ 408592 h 2053702"/>
                  <a:gd name="connsiteX58" fmla="*/ 1907234 w 2647906"/>
                  <a:gd name="connsiteY58" fmla="*/ 690280 h 2053702"/>
                  <a:gd name="connsiteX59" fmla="*/ 1926465 w 2647906"/>
                  <a:gd name="connsiteY59" fmla="*/ 698148 h 2053702"/>
                  <a:gd name="connsiteX60" fmla="*/ 2046438 w 2647906"/>
                  <a:gd name="connsiteY60" fmla="*/ 694651 h 2053702"/>
                  <a:gd name="connsiteX61" fmla="*/ 2065013 w 2647906"/>
                  <a:gd name="connsiteY61" fmla="*/ 706014 h 2053702"/>
                  <a:gd name="connsiteX62" fmla="*/ 2076595 w 2647906"/>
                  <a:gd name="connsiteY62" fmla="*/ 703392 h 2053702"/>
                  <a:gd name="connsiteX63" fmla="*/ 2142155 w 2647906"/>
                  <a:gd name="connsiteY63" fmla="*/ 667553 h 2053702"/>
                  <a:gd name="connsiteX64" fmla="*/ 2230442 w 2647906"/>
                  <a:gd name="connsiteY64" fmla="*/ 696399 h 2053702"/>
                  <a:gd name="connsiteX65" fmla="*/ 2279612 w 2647906"/>
                  <a:gd name="connsiteY65" fmla="*/ 706670 h 2053702"/>
                  <a:gd name="connsiteX66" fmla="*/ 2328562 w 2647906"/>
                  <a:gd name="connsiteY66" fmla="*/ 691592 h 2053702"/>
                  <a:gd name="connsiteX67" fmla="*/ 2419034 w 2647906"/>
                  <a:gd name="connsiteY67" fmla="*/ 721093 h 205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647906" h="2053702">
                    <a:moveTo>
                      <a:pt x="802501" y="64780"/>
                    </a:moveTo>
                    <a:cubicBezTo>
                      <a:pt x="822159" y="83035"/>
                      <a:pt x="831951" y="111553"/>
                      <a:pt x="824412" y="137612"/>
                    </a:cubicBezTo>
                    <a:cubicBezTo>
                      <a:pt x="813704" y="174981"/>
                      <a:pt x="750767" y="282281"/>
                      <a:pt x="735907" y="300638"/>
                    </a:cubicBezTo>
                    <a:cubicBezTo>
                      <a:pt x="715146" y="325768"/>
                      <a:pt x="691108" y="348277"/>
                      <a:pt x="672970" y="375812"/>
                    </a:cubicBezTo>
                    <a:cubicBezTo>
                      <a:pt x="665758" y="386739"/>
                      <a:pt x="658546" y="395480"/>
                      <a:pt x="644123" y="429134"/>
                    </a:cubicBezTo>
                    <a:cubicBezTo>
                      <a:pt x="629045" y="467158"/>
                      <a:pt x="625330" y="506275"/>
                      <a:pt x="630356" y="546704"/>
                    </a:cubicBezTo>
                    <a:cubicBezTo>
                      <a:pt x="633634" y="572054"/>
                      <a:pt x="626641" y="596310"/>
                      <a:pt x="618992" y="620349"/>
                    </a:cubicBezTo>
                    <a:cubicBezTo>
                      <a:pt x="608285" y="653348"/>
                      <a:pt x="595391" y="685035"/>
                      <a:pt x="576379" y="714318"/>
                    </a:cubicBezTo>
                    <a:cubicBezTo>
                      <a:pt x="565452" y="731363"/>
                      <a:pt x="563704" y="752124"/>
                      <a:pt x="559114" y="771355"/>
                    </a:cubicBezTo>
                    <a:cubicBezTo>
                      <a:pt x="548625" y="814187"/>
                      <a:pt x="536387" y="856145"/>
                      <a:pt x="507760" y="891329"/>
                    </a:cubicBezTo>
                    <a:cubicBezTo>
                      <a:pt x="492462" y="910122"/>
                      <a:pt x="476947" y="929135"/>
                      <a:pt x="462960" y="948802"/>
                    </a:cubicBezTo>
                    <a:cubicBezTo>
                      <a:pt x="435426" y="987919"/>
                      <a:pt x="422751" y="1032937"/>
                      <a:pt x="412480" y="1078829"/>
                    </a:cubicBezTo>
                    <a:cubicBezTo>
                      <a:pt x="404395" y="1115761"/>
                      <a:pt x="399150" y="1285779"/>
                      <a:pt x="403301" y="1333200"/>
                    </a:cubicBezTo>
                    <a:cubicBezTo>
                      <a:pt x="407890" y="1384883"/>
                      <a:pt x="414447" y="1446399"/>
                      <a:pt x="421058" y="1503955"/>
                    </a:cubicBezTo>
                    <a:lnTo>
                      <a:pt x="425443" y="1540797"/>
                    </a:lnTo>
                    <a:lnTo>
                      <a:pt x="0" y="1172459"/>
                    </a:lnTo>
                    <a:lnTo>
                      <a:pt x="16659" y="1116181"/>
                    </a:lnTo>
                    <a:cubicBezTo>
                      <a:pt x="58412" y="975757"/>
                      <a:pt x="97686" y="845601"/>
                      <a:pt x="118337" y="780533"/>
                    </a:cubicBezTo>
                    <a:cubicBezTo>
                      <a:pt x="151553" y="675857"/>
                      <a:pt x="183240" y="570524"/>
                      <a:pt x="209683" y="463662"/>
                    </a:cubicBezTo>
                    <a:cubicBezTo>
                      <a:pt x="223888" y="406188"/>
                      <a:pt x="240714" y="349588"/>
                      <a:pt x="259071" y="293425"/>
                    </a:cubicBezTo>
                    <a:cubicBezTo>
                      <a:pt x="268467" y="264798"/>
                      <a:pt x="273276" y="234859"/>
                      <a:pt x="276772" y="205139"/>
                    </a:cubicBezTo>
                    <a:cubicBezTo>
                      <a:pt x="280924" y="171922"/>
                      <a:pt x="298407" y="147883"/>
                      <a:pt x="329219" y="137394"/>
                    </a:cubicBezTo>
                    <a:cubicBezTo>
                      <a:pt x="395216" y="114667"/>
                      <a:pt x="452472" y="75550"/>
                      <a:pt x="512349" y="41458"/>
                    </a:cubicBezTo>
                    <a:cubicBezTo>
                      <a:pt x="534421" y="28784"/>
                      <a:pt x="556492" y="16109"/>
                      <a:pt x="578564" y="3434"/>
                    </a:cubicBezTo>
                    <a:cubicBezTo>
                      <a:pt x="584901" y="-282"/>
                      <a:pt x="591457" y="-1374"/>
                      <a:pt x="598232" y="2123"/>
                    </a:cubicBezTo>
                    <a:cubicBezTo>
                      <a:pt x="603477" y="5620"/>
                      <a:pt x="603258" y="11082"/>
                      <a:pt x="603914" y="16546"/>
                    </a:cubicBezTo>
                    <a:cubicBezTo>
                      <a:pt x="605880" y="34466"/>
                      <a:pt x="609159" y="149195"/>
                      <a:pt x="614402" y="153128"/>
                    </a:cubicBezTo>
                    <a:cubicBezTo>
                      <a:pt x="618774" y="152910"/>
                      <a:pt x="621177" y="149413"/>
                      <a:pt x="624237" y="147446"/>
                    </a:cubicBezTo>
                    <a:cubicBezTo>
                      <a:pt x="646309" y="129745"/>
                      <a:pt x="701160" y="71616"/>
                      <a:pt x="710120" y="63749"/>
                    </a:cubicBezTo>
                    <a:cubicBezTo>
                      <a:pt x="730881" y="45829"/>
                      <a:pt x="753827" y="40147"/>
                      <a:pt x="779832" y="50418"/>
                    </a:cubicBezTo>
                    <a:cubicBezTo>
                      <a:pt x="788300" y="53751"/>
                      <a:pt x="795948" y="58695"/>
                      <a:pt x="802501" y="64780"/>
                    </a:cubicBezTo>
                    <a:close/>
                    <a:moveTo>
                      <a:pt x="2419034" y="721093"/>
                    </a:moveTo>
                    <a:cubicBezTo>
                      <a:pt x="2425371" y="728523"/>
                      <a:pt x="2486342" y="856583"/>
                      <a:pt x="2504043" y="904441"/>
                    </a:cubicBezTo>
                    <a:cubicBezTo>
                      <a:pt x="2523711" y="957763"/>
                      <a:pt x="2539227" y="1012396"/>
                      <a:pt x="2545782" y="1068995"/>
                    </a:cubicBezTo>
                    <a:cubicBezTo>
                      <a:pt x="2550809" y="1113139"/>
                      <a:pt x="2547749" y="1156846"/>
                      <a:pt x="2540975" y="1200552"/>
                    </a:cubicBezTo>
                    <a:cubicBezTo>
                      <a:pt x="2535512" y="1236828"/>
                      <a:pt x="2528737" y="1273104"/>
                      <a:pt x="2527207" y="1309818"/>
                    </a:cubicBezTo>
                    <a:cubicBezTo>
                      <a:pt x="2525678" y="1346531"/>
                      <a:pt x="2522181" y="1383026"/>
                      <a:pt x="2533108" y="1417991"/>
                    </a:cubicBezTo>
                    <a:cubicBezTo>
                      <a:pt x="2547750" y="1465631"/>
                      <a:pt x="2626271" y="1578730"/>
                      <a:pt x="2647906" y="1623311"/>
                    </a:cubicBezTo>
                    <a:cubicBezTo>
                      <a:pt x="2530422" y="1724748"/>
                      <a:pt x="2319956" y="2043116"/>
                      <a:pt x="2238821" y="2053445"/>
                    </a:cubicBezTo>
                    <a:cubicBezTo>
                      <a:pt x="2157686" y="2063775"/>
                      <a:pt x="2175281" y="1761030"/>
                      <a:pt x="2107487" y="1625728"/>
                    </a:cubicBezTo>
                    <a:cubicBezTo>
                      <a:pt x="2039693" y="1490426"/>
                      <a:pt x="1892241" y="1329981"/>
                      <a:pt x="1832058" y="1241636"/>
                    </a:cubicBezTo>
                    <a:cubicBezTo>
                      <a:pt x="1771877" y="1153291"/>
                      <a:pt x="1768248" y="1148541"/>
                      <a:pt x="1746394" y="1095656"/>
                    </a:cubicBezTo>
                    <a:cubicBezTo>
                      <a:pt x="1734812" y="1067248"/>
                      <a:pt x="1721044" y="1039494"/>
                      <a:pt x="1701159" y="1015237"/>
                    </a:cubicBezTo>
                    <a:cubicBezTo>
                      <a:pt x="1682365" y="992291"/>
                      <a:pt x="1674716" y="964100"/>
                      <a:pt x="1666849" y="935910"/>
                    </a:cubicBezTo>
                    <a:cubicBezTo>
                      <a:pt x="1658108" y="904878"/>
                      <a:pt x="1643904" y="876251"/>
                      <a:pt x="1618990" y="854398"/>
                    </a:cubicBezTo>
                    <a:cubicBezTo>
                      <a:pt x="1611342" y="850027"/>
                      <a:pt x="1591237" y="830578"/>
                      <a:pt x="1588178" y="825770"/>
                    </a:cubicBezTo>
                    <a:cubicBezTo>
                      <a:pt x="1570913" y="800202"/>
                      <a:pt x="1582277" y="771355"/>
                      <a:pt x="1612435" y="764145"/>
                    </a:cubicBezTo>
                    <a:cubicBezTo>
                      <a:pt x="1622487" y="761740"/>
                      <a:pt x="1632321" y="761303"/>
                      <a:pt x="1642592" y="763488"/>
                    </a:cubicBezTo>
                    <a:cubicBezTo>
                      <a:pt x="1658982" y="766985"/>
                      <a:pt x="1675153" y="770481"/>
                      <a:pt x="1691106" y="775726"/>
                    </a:cubicBezTo>
                    <a:cubicBezTo>
                      <a:pt x="1713614" y="783156"/>
                      <a:pt x="1733719" y="793864"/>
                      <a:pt x="1749017" y="812658"/>
                    </a:cubicBezTo>
                    <a:cubicBezTo>
                      <a:pt x="1749672" y="813532"/>
                      <a:pt x="1750546" y="814188"/>
                      <a:pt x="1751420" y="814843"/>
                    </a:cubicBezTo>
                    <a:cubicBezTo>
                      <a:pt x="1752076" y="815281"/>
                      <a:pt x="1752732" y="815499"/>
                      <a:pt x="1755354" y="815280"/>
                    </a:cubicBezTo>
                    <a:cubicBezTo>
                      <a:pt x="1742242" y="765455"/>
                      <a:pt x="1644559" y="387177"/>
                      <a:pt x="1638003" y="354397"/>
                    </a:cubicBezTo>
                    <a:cubicBezTo>
                      <a:pt x="1637129" y="346749"/>
                      <a:pt x="1635162" y="310909"/>
                      <a:pt x="1635598" y="303261"/>
                    </a:cubicBezTo>
                    <a:cubicBezTo>
                      <a:pt x="1636691" y="286652"/>
                      <a:pt x="1642810" y="273103"/>
                      <a:pt x="1657234" y="263925"/>
                    </a:cubicBezTo>
                    <a:cubicBezTo>
                      <a:pt x="1673186" y="255184"/>
                      <a:pt x="1690451" y="255839"/>
                      <a:pt x="1707714" y="258243"/>
                    </a:cubicBezTo>
                    <a:cubicBezTo>
                      <a:pt x="1739401" y="264580"/>
                      <a:pt x="1764314" y="281845"/>
                      <a:pt x="1784419" y="306538"/>
                    </a:cubicBezTo>
                    <a:cubicBezTo>
                      <a:pt x="1802339" y="328610"/>
                      <a:pt x="1813921" y="382369"/>
                      <a:pt x="1823973" y="408592"/>
                    </a:cubicBezTo>
                    <a:cubicBezTo>
                      <a:pt x="1827469" y="417771"/>
                      <a:pt x="1906797" y="688095"/>
                      <a:pt x="1907234" y="690280"/>
                    </a:cubicBezTo>
                    <a:cubicBezTo>
                      <a:pt x="1911386" y="705140"/>
                      <a:pt x="1912915" y="704266"/>
                      <a:pt x="1926465" y="698148"/>
                    </a:cubicBezTo>
                    <a:cubicBezTo>
                      <a:pt x="1965581" y="680010"/>
                      <a:pt x="2005791" y="670613"/>
                      <a:pt x="2046438" y="694651"/>
                    </a:cubicBezTo>
                    <a:cubicBezTo>
                      <a:pt x="2052776" y="698366"/>
                      <a:pt x="2059113" y="702081"/>
                      <a:pt x="2065013" y="706014"/>
                    </a:cubicBezTo>
                    <a:cubicBezTo>
                      <a:pt x="2069820" y="709293"/>
                      <a:pt x="2073536" y="709074"/>
                      <a:pt x="2076595" y="703392"/>
                    </a:cubicBezTo>
                    <a:cubicBezTo>
                      <a:pt x="2090581" y="677168"/>
                      <a:pt x="2114401" y="669082"/>
                      <a:pt x="2142155" y="667553"/>
                    </a:cubicBezTo>
                    <a:cubicBezTo>
                      <a:pt x="2175371" y="665804"/>
                      <a:pt x="2204873" y="675420"/>
                      <a:pt x="2230442" y="696399"/>
                    </a:cubicBezTo>
                    <a:cubicBezTo>
                      <a:pt x="2245302" y="708637"/>
                      <a:pt x="2261255" y="711259"/>
                      <a:pt x="2279612" y="706670"/>
                    </a:cubicBezTo>
                    <a:cubicBezTo>
                      <a:pt x="2296220" y="702518"/>
                      <a:pt x="2312391" y="696399"/>
                      <a:pt x="2328562" y="691592"/>
                    </a:cubicBezTo>
                    <a:cubicBezTo>
                      <a:pt x="2365712" y="680446"/>
                      <a:pt x="2394996" y="692903"/>
                      <a:pt x="2419034" y="721093"/>
                    </a:cubicBezTo>
                    <a:close/>
                  </a:path>
                </a:pathLst>
              </a:custGeom>
              <a:solidFill>
                <a:srgbClr val="C88B7A"/>
              </a:solidFill>
              <a:ln w="25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19">
                <a:extLst>
                  <a:ext uri="{FF2B5EF4-FFF2-40B4-BE49-F238E27FC236}">
                    <a16:creationId xmlns:a16="http://schemas.microsoft.com/office/drawing/2014/main" xmlns="" id="{C212F0FB-DFBC-4FDA-9E14-951265627556}"/>
                  </a:ext>
                </a:extLst>
              </p:cNvPr>
              <p:cNvSpPr/>
              <p:nvPr/>
            </p:nvSpPr>
            <p:spPr>
              <a:xfrm rot="18494506">
                <a:off x="1277685" y="5118874"/>
                <a:ext cx="859228" cy="1121504"/>
              </a:xfrm>
              <a:custGeom>
                <a:avLst/>
                <a:gdLst>
                  <a:gd name="connsiteX0" fmla="*/ 627099 w 627402"/>
                  <a:gd name="connsiteY0" fmla="*/ 265576 h 671928"/>
                  <a:gd name="connsiteX1" fmla="*/ 622871 w 627402"/>
                  <a:gd name="connsiteY1" fmla="*/ 282230 h 671928"/>
                  <a:gd name="connsiteX2" fmla="*/ 438705 w 627402"/>
                  <a:gd name="connsiteY2" fmla="*/ 670937 h 671928"/>
                  <a:gd name="connsiteX3" fmla="*/ 438236 w 627402"/>
                  <a:gd name="connsiteY3" fmla="*/ 671928 h 671928"/>
                  <a:gd name="connsiteX4" fmla="*/ 0 w 627402"/>
                  <a:gd name="connsiteY4" fmla="*/ 115864 h 671928"/>
                  <a:gd name="connsiteX5" fmla="*/ 52443 w 627402"/>
                  <a:gd name="connsiteY5" fmla="*/ 14129 h 671928"/>
                  <a:gd name="connsiteX6" fmla="*/ 94818 w 627402"/>
                  <a:gd name="connsiteY6" fmla="*/ 9241 h 671928"/>
                  <a:gd name="connsiteX7" fmla="*/ 350695 w 627402"/>
                  <a:gd name="connsiteY7" fmla="*/ 128216 h 671928"/>
                  <a:gd name="connsiteX8" fmla="*/ 556865 w 627402"/>
                  <a:gd name="connsiteY8" fmla="*/ 223558 h 671928"/>
                  <a:gd name="connsiteX9" fmla="*/ 577237 w 627402"/>
                  <a:gd name="connsiteY9" fmla="*/ 239449 h 671928"/>
                  <a:gd name="connsiteX10" fmla="*/ 613907 w 627402"/>
                  <a:gd name="connsiteY10" fmla="*/ 255339 h 671928"/>
                  <a:gd name="connsiteX11" fmla="*/ 627099 w 627402"/>
                  <a:gd name="connsiteY11" fmla="*/ 265576 h 671928"/>
                  <a:gd name="connsiteX0" fmla="*/ 627099 w 627402"/>
                  <a:gd name="connsiteY0" fmla="*/ 265576 h 1121504"/>
                  <a:gd name="connsiteX1" fmla="*/ 622871 w 627402"/>
                  <a:gd name="connsiteY1" fmla="*/ 282230 h 1121504"/>
                  <a:gd name="connsiteX2" fmla="*/ 438705 w 627402"/>
                  <a:gd name="connsiteY2" fmla="*/ 670937 h 1121504"/>
                  <a:gd name="connsiteX3" fmla="*/ 235877 w 627402"/>
                  <a:gd name="connsiteY3" fmla="*/ 1121504 h 1121504"/>
                  <a:gd name="connsiteX4" fmla="*/ 0 w 627402"/>
                  <a:gd name="connsiteY4" fmla="*/ 115864 h 1121504"/>
                  <a:gd name="connsiteX5" fmla="*/ 52443 w 627402"/>
                  <a:gd name="connsiteY5" fmla="*/ 14129 h 1121504"/>
                  <a:gd name="connsiteX6" fmla="*/ 94818 w 627402"/>
                  <a:gd name="connsiteY6" fmla="*/ 9241 h 1121504"/>
                  <a:gd name="connsiteX7" fmla="*/ 350695 w 627402"/>
                  <a:gd name="connsiteY7" fmla="*/ 128216 h 1121504"/>
                  <a:gd name="connsiteX8" fmla="*/ 556865 w 627402"/>
                  <a:gd name="connsiteY8" fmla="*/ 223558 h 1121504"/>
                  <a:gd name="connsiteX9" fmla="*/ 577237 w 627402"/>
                  <a:gd name="connsiteY9" fmla="*/ 239449 h 1121504"/>
                  <a:gd name="connsiteX10" fmla="*/ 613907 w 627402"/>
                  <a:gd name="connsiteY10" fmla="*/ 255339 h 1121504"/>
                  <a:gd name="connsiteX11" fmla="*/ 627099 w 627402"/>
                  <a:gd name="connsiteY11" fmla="*/ 265576 h 1121504"/>
                  <a:gd name="connsiteX0" fmla="*/ 858926 w 859229"/>
                  <a:gd name="connsiteY0" fmla="*/ 265576 h 1121504"/>
                  <a:gd name="connsiteX1" fmla="*/ 854698 w 859229"/>
                  <a:gd name="connsiteY1" fmla="*/ 282230 h 1121504"/>
                  <a:gd name="connsiteX2" fmla="*/ 670532 w 859229"/>
                  <a:gd name="connsiteY2" fmla="*/ 670937 h 1121504"/>
                  <a:gd name="connsiteX3" fmla="*/ 467704 w 859229"/>
                  <a:gd name="connsiteY3" fmla="*/ 1121504 h 1121504"/>
                  <a:gd name="connsiteX4" fmla="*/ 0 w 859229"/>
                  <a:gd name="connsiteY4" fmla="*/ 518100 h 1121504"/>
                  <a:gd name="connsiteX5" fmla="*/ 284270 w 859229"/>
                  <a:gd name="connsiteY5" fmla="*/ 14129 h 1121504"/>
                  <a:gd name="connsiteX6" fmla="*/ 326645 w 859229"/>
                  <a:gd name="connsiteY6" fmla="*/ 9241 h 1121504"/>
                  <a:gd name="connsiteX7" fmla="*/ 582522 w 859229"/>
                  <a:gd name="connsiteY7" fmla="*/ 128216 h 1121504"/>
                  <a:gd name="connsiteX8" fmla="*/ 788692 w 859229"/>
                  <a:gd name="connsiteY8" fmla="*/ 223558 h 1121504"/>
                  <a:gd name="connsiteX9" fmla="*/ 809064 w 859229"/>
                  <a:gd name="connsiteY9" fmla="*/ 239449 h 1121504"/>
                  <a:gd name="connsiteX10" fmla="*/ 845734 w 859229"/>
                  <a:gd name="connsiteY10" fmla="*/ 255339 h 1121504"/>
                  <a:gd name="connsiteX11" fmla="*/ 858926 w 859229"/>
                  <a:gd name="connsiteY11" fmla="*/ 265576 h 112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9229" h="1121504">
                    <a:moveTo>
                      <a:pt x="858926" y="265576"/>
                    </a:moveTo>
                    <a:cubicBezTo>
                      <a:pt x="859995" y="269906"/>
                      <a:pt x="858161" y="275304"/>
                      <a:pt x="854698" y="282230"/>
                    </a:cubicBezTo>
                    <a:cubicBezTo>
                      <a:pt x="792765" y="411799"/>
                      <a:pt x="731649" y="541369"/>
                      <a:pt x="670532" y="670937"/>
                    </a:cubicBezTo>
                    <a:lnTo>
                      <a:pt x="467704" y="1121504"/>
                    </a:lnTo>
                    <a:lnTo>
                      <a:pt x="0" y="518100"/>
                    </a:lnTo>
                    <a:lnTo>
                      <a:pt x="284270" y="14129"/>
                    </a:lnTo>
                    <a:cubicBezTo>
                      <a:pt x="298124" y="-3798"/>
                      <a:pt x="298938" y="-3798"/>
                      <a:pt x="326645" y="9241"/>
                    </a:cubicBezTo>
                    <a:lnTo>
                      <a:pt x="582522" y="128216"/>
                    </a:lnTo>
                    <a:lnTo>
                      <a:pt x="788692" y="223558"/>
                    </a:lnTo>
                    <a:cubicBezTo>
                      <a:pt x="797249" y="227225"/>
                      <a:pt x="806212" y="229670"/>
                      <a:pt x="809064" y="239449"/>
                    </a:cubicBezTo>
                    <a:cubicBezTo>
                      <a:pt x="821288" y="244745"/>
                      <a:pt x="833103" y="251265"/>
                      <a:pt x="845734" y="255339"/>
                    </a:cubicBezTo>
                    <a:cubicBezTo>
                      <a:pt x="853883" y="257988"/>
                      <a:pt x="857856" y="261247"/>
                      <a:pt x="858926" y="26557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20">
                <a:extLst>
                  <a:ext uri="{FF2B5EF4-FFF2-40B4-BE49-F238E27FC236}">
                    <a16:creationId xmlns:a16="http://schemas.microsoft.com/office/drawing/2014/main" xmlns="" id="{AE52DB6F-30FF-46AF-AE71-09EE6AAFB333}"/>
                  </a:ext>
                </a:extLst>
              </p:cNvPr>
              <p:cNvSpPr/>
              <p:nvPr/>
            </p:nvSpPr>
            <p:spPr>
              <a:xfrm rot="16200000">
                <a:off x="3032248" y="4203473"/>
                <a:ext cx="777883" cy="405480"/>
              </a:xfrm>
              <a:custGeom>
                <a:avLst/>
                <a:gdLst>
                  <a:gd name="connsiteX0" fmla="*/ 777580 w 777883"/>
                  <a:gd name="connsiteY0" fmla="*/ 265577 h 405480"/>
                  <a:gd name="connsiteX1" fmla="*/ 773352 w 777883"/>
                  <a:gd name="connsiteY1" fmla="*/ 282231 h 405480"/>
                  <a:gd name="connsiteX2" fmla="*/ 714957 w 777883"/>
                  <a:gd name="connsiteY2" fmla="*/ 405480 h 405480"/>
                  <a:gd name="connsiteX3" fmla="*/ 0 w 777883"/>
                  <a:gd name="connsiteY3" fmla="*/ 405480 h 405480"/>
                  <a:gd name="connsiteX4" fmla="*/ 128362 w 777883"/>
                  <a:gd name="connsiteY4" fmla="*/ 158774 h 405480"/>
                  <a:gd name="connsiteX5" fmla="*/ 202924 w 777883"/>
                  <a:gd name="connsiteY5" fmla="*/ 14130 h 405480"/>
                  <a:gd name="connsiteX6" fmla="*/ 245299 w 777883"/>
                  <a:gd name="connsiteY6" fmla="*/ 9241 h 405480"/>
                  <a:gd name="connsiteX7" fmla="*/ 501176 w 777883"/>
                  <a:gd name="connsiteY7" fmla="*/ 128216 h 405480"/>
                  <a:gd name="connsiteX8" fmla="*/ 707346 w 777883"/>
                  <a:gd name="connsiteY8" fmla="*/ 223558 h 405480"/>
                  <a:gd name="connsiteX9" fmla="*/ 727718 w 777883"/>
                  <a:gd name="connsiteY9" fmla="*/ 239449 h 405480"/>
                  <a:gd name="connsiteX10" fmla="*/ 764388 w 777883"/>
                  <a:gd name="connsiteY10" fmla="*/ 255339 h 405480"/>
                  <a:gd name="connsiteX11" fmla="*/ 777580 w 777883"/>
                  <a:gd name="connsiteY11" fmla="*/ 265577 h 40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883" h="405480">
                    <a:moveTo>
                      <a:pt x="777580" y="265577"/>
                    </a:moveTo>
                    <a:cubicBezTo>
                      <a:pt x="778649" y="269906"/>
                      <a:pt x="776815" y="275305"/>
                      <a:pt x="773352" y="282231"/>
                    </a:cubicBezTo>
                    <a:lnTo>
                      <a:pt x="714957" y="405480"/>
                    </a:lnTo>
                    <a:lnTo>
                      <a:pt x="0" y="405480"/>
                    </a:lnTo>
                    <a:lnTo>
                      <a:pt x="128362" y="158774"/>
                    </a:lnTo>
                    <a:cubicBezTo>
                      <a:pt x="153623" y="110695"/>
                      <a:pt x="178885" y="62617"/>
                      <a:pt x="202924" y="14130"/>
                    </a:cubicBezTo>
                    <a:cubicBezTo>
                      <a:pt x="216778" y="-3799"/>
                      <a:pt x="217592" y="-3799"/>
                      <a:pt x="245299" y="9241"/>
                    </a:cubicBezTo>
                    <a:cubicBezTo>
                      <a:pt x="330863" y="48356"/>
                      <a:pt x="415612" y="89101"/>
                      <a:pt x="501176" y="128216"/>
                    </a:cubicBezTo>
                    <a:cubicBezTo>
                      <a:pt x="570035" y="159589"/>
                      <a:pt x="638487" y="192593"/>
                      <a:pt x="707346" y="223558"/>
                    </a:cubicBezTo>
                    <a:cubicBezTo>
                      <a:pt x="715902" y="227226"/>
                      <a:pt x="724866" y="229670"/>
                      <a:pt x="727718" y="239449"/>
                    </a:cubicBezTo>
                    <a:cubicBezTo>
                      <a:pt x="739942" y="244746"/>
                      <a:pt x="751757" y="251265"/>
                      <a:pt x="764388" y="255339"/>
                    </a:cubicBezTo>
                    <a:cubicBezTo>
                      <a:pt x="772537" y="257988"/>
                      <a:pt x="776510" y="261248"/>
                      <a:pt x="777580" y="26557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0A1A5325-8FC2-425A-A5ED-5662B48F1320}"/>
              </a:ext>
            </a:extLst>
          </p:cNvPr>
          <p:cNvSpPr txBox="1"/>
          <p:nvPr/>
        </p:nvSpPr>
        <p:spPr>
          <a:xfrm>
            <a:off x="4314638" y="2568350"/>
            <a:ext cx="35589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cs typeface="Arial" pitchFamily="34" charset="0"/>
              </a:rPr>
              <a:t>Aims</a:t>
            </a:r>
            <a:r>
              <a:rPr lang="en-US" altLang="ko-KR" sz="2000" b="1" smtClean="0">
                <a:cs typeface="Arial" pitchFamily="34" charset="0"/>
              </a:rPr>
              <a:t> of Treatment:</a:t>
            </a:r>
            <a:br>
              <a:rPr lang="en-US" altLang="ko-KR" sz="2000" b="1" smtClean="0">
                <a:cs typeface="Arial" pitchFamily="34" charset="0"/>
              </a:rPr>
            </a:br>
            <a:endParaRPr lang="en-US" altLang="ko-KR" sz="2000" b="1" smtClean="0">
              <a:cs typeface="Arial" pitchFamily="34" charset="0"/>
            </a:endParaRPr>
          </a:p>
          <a:p>
            <a:pPr algn="ctr"/>
            <a:r>
              <a:rPr lang="en-US" altLang="ko-KR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b="1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US" altLang="ko-KR" b="1" smtClean="0">
                <a:cs typeface="Arial" pitchFamily="34" charset="0"/>
              </a:rPr>
              <a:t>1. </a:t>
            </a:r>
            <a:r>
              <a:rPr lang="en-US" altLang="ko-KR" sz="1400" b="1" smtClean="0">
                <a:solidFill>
                  <a:srgbClr val="C00000"/>
                </a:solidFill>
                <a:cs typeface="Arial" pitchFamily="34" charset="0"/>
              </a:rPr>
              <a:t>Keep Viral Load as Low as Possible</a:t>
            </a:r>
            <a: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US" altLang="ko-KR" sz="1400" b="1" smtClean="0">
                <a:cs typeface="Arial" pitchFamily="34" charset="0"/>
              </a:rPr>
              <a:t>2. </a:t>
            </a:r>
            <a:r>
              <a:rPr lang="en-US" altLang="ko-KR" sz="1400" b="1" smtClean="0">
                <a:solidFill>
                  <a:srgbClr val="554EB2"/>
                </a:solidFill>
                <a:cs typeface="Arial" pitchFamily="34" charset="0"/>
              </a:rPr>
              <a:t>Improve immune system function</a:t>
            </a:r>
            <a: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US" altLang="ko-KR" sz="1400" b="1" smtClean="0">
                <a:cs typeface="Arial" pitchFamily="34" charset="0"/>
              </a:rPr>
              <a:t>3. </a:t>
            </a:r>
            <a:r>
              <a:rPr lang="en-US" altLang="ko-KR" sz="1400" b="1" smtClean="0">
                <a:solidFill>
                  <a:srgbClr val="FEC003"/>
                </a:solidFill>
                <a:cs typeface="Arial" pitchFamily="34" charset="0"/>
              </a:rPr>
              <a:t>Improve quality of life</a:t>
            </a:r>
            <a: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sz="1400" b="1" smtClean="0">
                <a:solidFill>
                  <a:schemeClr val="accent2"/>
                </a:solidFill>
                <a:cs typeface="Arial" pitchFamily="34" charset="0"/>
              </a:rPr>
            </a:br>
            <a:r>
              <a:rPr lang="en-US" altLang="ko-KR" sz="1400" b="1" smtClean="0">
                <a:cs typeface="Arial" pitchFamily="34" charset="0"/>
              </a:rPr>
              <a:t>4. </a:t>
            </a:r>
            <a:r>
              <a:rPr lang="en-US" altLang="ko-KR" sz="1400" b="1" smtClean="0">
                <a:solidFill>
                  <a:srgbClr val="AFD2C8"/>
                </a:solidFill>
                <a:cs typeface="Arial" pitchFamily="34" charset="0"/>
              </a:rPr>
              <a:t>Reduce risk of spread</a:t>
            </a:r>
            <a:r>
              <a:rPr lang="en-US" altLang="ko-KR" b="1" smtClean="0">
                <a:solidFill>
                  <a:schemeClr val="accent2"/>
                </a:solidFill>
                <a:cs typeface="Arial" pitchFamily="34" charset="0"/>
              </a:rPr>
              <a:t/>
            </a:r>
            <a:br>
              <a:rPr lang="en-US" altLang="ko-KR" b="1" smtClean="0">
                <a:solidFill>
                  <a:schemeClr val="accent2"/>
                </a:solidFill>
                <a:cs typeface="Arial" pitchFamily="34" charset="0"/>
              </a:rPr>
            </a:b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826818" y="6038221"/>
            <a:ext cx="2619375" cy="697984"/>
          </a:xfrm>
          <a:prstGeom prst="rect">
            <a:avLst/>
          </a:prstGeom>
          <a:gradFill>
            <a:gsLst>
              <a:gs pos="12000">
                <a:srgbClr val="FFC000"/>
              </a:gs>
              <a:gs pos="42000">
                <a:srgbClr val="F6EB98"/>
              </a:gs>
              <a:gs pos="82000">
                <a:srgbClr val="FFC000"/>
              </a:gs>
              <a:gs pos="100000">
                <a:srgbClr val="8A6900"/>
              </a:gs>
            </a:gsLst>
            <a:path path="circle">
              <a:fillToRect l="100000" t="100000"/>
            </a:path>
          </a:gradFill>
          <a:ln w="349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smtClean="0">
                <a:solidFill>
                  <a:schemeClr val="tx1"/>
                </a:solidFill>
              </a:rPr>
              <a:t>Remember!</a:t>
            </a:r>
            <a:br>
              <a:rPr lang="en-US" sz="2000" b="1" i="1" smtClean="0">
                <a:solidFill>
                  <a:schemeClr val="tx1"/>
                </a:solidFill>
              </a:rPr>
            </a:br>
            <a:r>
              <a:rPr lang="en-US" sz="1100" b="1" i="1" smtClean="0">
                <a:solidFill>
                  <a:schemeClr val="tx1"/>
                </a:solidFill>
              </a:rPr>
              <a:t>The sooner you seek help, the more options there are for preserving health and managing the virus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26148BE8-3D28-4C17-B5AD-216FFF8A80A8}"/>
              </a:ext>
            </a:extLst>
          </p:cNvPr>
          <p:cNvSpPr txBox="1"/>
          <p:nvPr/>
        </p:nvSpPr>
        <p:spPr>
          <a:xfrm>
            <a:off x="-94795" y="1789175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26148BE8-3D28-4C17-B5AD-216FFF8A80A8}"/>
              </a:ext>
            </a:extLst>
          </p:cNvPr>
          <p:cNvSpPr txBox="1"/>
          <p:nvPr/>
        </p:nvSpPr>
        <p:spPr>
          <a:xfrm>
            <a:off x="-95579" y="4571715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26148BE8-3D28-4C17-B5AD-216FFF8A80A8}"/>
              </a:ext>
            </a:extLst>
          </p:cNvPr>
          <p:cNvSpPr txBox="1"/>
          <p:nvPr/>
        </p:nvSpPr>
        <p:spPr>
          <a:xfrm>
            <a:off x="11213612" y="1950087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8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26148BE8-3D28-4C17-B5AD-216FFF8A80A8}"/>
              </a:ext>
            </a:extLst>
          </p:cNvPr>
          <p:cNvSpPr txBox="1"/>
          <p:nvPr/>
        </p:nvSpPr>
        <p:spPr>
          <a:xfrm>
            <a:off x="11334993" y="4459826"/>
            <a:ext cx="90665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-1" y="485638"/>
            <a:ext cx="12188697" cy="922490"/>
          </a:xfrm>
          <a:prstGeom prst="rect">
            <a:avLst/>
          </a:prstGeom>
          <a:solidFill>
            <a:srgbClr val="DF2185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89" y="4202723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98610C6-B446-464F-B3BC-46BAC86EC757}"/>
              </a:ext>
            </a:extLst>
          </p:cNvPr>
          <p:cNvGrpSpPr/>
          <p:nvPr/>
        </p:nvGrpSpPr>
        <p:grpSpPr>
          <a:xfrm>
            <a:off x="1712257" y="4058707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13CCA8E-2B00-4397-9F37-5C8CB45EF49D}"/>
              </a:ext>
            </a:extLst>
          </p:cNvPr>
          <p:cNvGrpSpPr/>
          <p:nvPr/>
        </p:nvGrpSpPr>
        <p:grpSpPr>
          <a:xfrm>
            <a:off x="5963045" y="4047553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B359A54-5BB4-4970-B0C2-F5E3D9D98D95}"/>
              </a:ext>
            </a:extLst>
          </p:cNvPr>
          <p:cNvGrpSpPr/>
          <p:nvPr/>
        </p:nvGrpSpPr>
        <p:grpSpPr>
          <a:xfrm>
            <a:off x="8088439" y="4047554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C26E2E1-A877-46F5-A176-A57F8AD78F6C}"/>
              </a:ext>
            </a:extLst>
          </p:cNvPr>
          <p:cNvGrpSpPr/>
          <p:nvPr/>
        </p:nvGrpSpPr>
        <p:grpSpPr>
          <a:xfrm>
            <a:off x="3837651" y="4047554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637F09E-9CC3-45CE-B66C-2C362317C875}"/>
              </a:ext>
            </a:extLst>
          </p:cNvPr>
          <p:cNvGrpSpPr/>
          <p:nvPr/>
        </p:nvGrpSpPr>
        <p:grpSpPr>
          <a:xfrm>
            <a:off x="10213833" y="4058707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A351412-E712-4105-AD16-DC84610E1C2E}"/>
              </a:ext>
            </a:extLst>
          </p:cNvPr>
          <p:cNvGrpSpPr/>
          <p:nvPr/>
        </p:nvGrpSpPr>
        <p:grpSpPr>
          <a:xfrm>
            <a:off x="38060" y="2137860"/>
            <a:ext cx="3492409" cy="1664037"/>
            <a:chOff x="954951" y="2064066"/>
            <a:chExt cx="1728000" cy="16135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CC5C5A1-DBC9-4788-8D79-5644097AEE52}"/>
                </a:ext>
              </a:extLst>
            </p:cNvPr>
            <p:cNvSpPr txBox="1"/>
            <p:nvPr/>
          </p:nvSpPr>
          <p:spPr>
            <a:xfrm>
              <a:off x="954951" y="2395442"/>
              <a:ext cx="1728000" cy="80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smtClean="0"/>
                <a:t/>
              </a:r>
              <a:br>
                <a:rPr lang="en-GB" sz="1200" smtClean="0"/>
              </a:br>
              <a:r>
                <a:rPr lang="en-GB" sz="1200" smtClean="0"/>
                <a:t>Using a </a:t>
              </a:r>
              <a:r>
                <a:rPr lang="en-GB" sz="1200" b="1" smtClean="0"/>
                <a:t>condom </a:t>
              </a:r>
              <a:r>
                <a:rPr lang="en-GB" sz="1200" smtClean="0"/>
                <a:t>or </a:t>
              </a:r>
              <a:r>
                <a:rPr lang="en-GB" sz="1200" b="1" smtClean="0"/>
                <a:t>dental dam </a:t>
              </a:r>
              <a:r>
                <a:rPr lang="en-GB" sz="1200" smtClean="0"/>
                <a:t>prevents fluids passing from one person to another, providing an effective </a:t>
              </a:r>
              <a:r>
                <a:rPr lang="en-GB" sz="1200" b="1" smtClean="0"/>
                <a:t>barrier</a:t>
              </a:r>
              <a:r>
                <a:rPr lang="en-GB" sz="1200" smtClean="0"/>
                <a:t> against HIV transmission</a:t>
              </a:r>
              <a:endParaRPr lang="en-GB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D23B941-6F9C-4213-A7B7-A379ABBE83A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2828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Practice Safer Sex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B05CE13-6435-48EF-A325-878236530B79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5531CD7-03EA-4981-9F8C-9FF19781AF55}"/>
              </a:ext>
            </a:extLst>
          </p:cNvPr>
          <p:cNvGrpSpPr/>
          <p:nvPr/>
        </p:nvGrpSpPr>
        <p:grpSpPr>
          <a:xfrm flipH="1">
            <a:off x="2163454" y="5013088"/>
            <a:ext cx="3492409" cy="1664037"/>
            <a:chOff x="9294289" y="2064066"/>
            <a:chExt cx="1728000" cy="16135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CB21531-9758-4F77-BC44-848C4BB8D1E9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32828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Use Emergency Treatment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DDEAC52F-8B65-44C9-A2BA-B07C842E555C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11D4D173-3BC3-4702-B35A-F2662955BC44}"/>
              </a:ext>
            </a:extLst>
          </p:cNvPr>
          <p:cNvGrpSpPr/>
          <p:nvPr/>
        </p:nvGrpSpPr>
        <p:grpSpPr>
          <a:xfrm flipH="1">
            <a:off x="8533042" y="2145897"/>
            <a:ext cx="3492409" cy="1664037"/>
            <a:chOff x="3039785" y="2064066"/>
            <a:chExt cx="1728000" cy="16135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CF930F7-BF83-4780-AA71-8DDA82E18694}"/>
                </a:ext>
              </a:extLst>
            </p:cNvPr>
            <p:cNvSpPr txBox="1"/>
            <p:nvPr/>
          </p:nvSpPr>
          <p:spPr>
            <a:xfrm>
              <a:off x="3039785" y="2064066"/>
              <a:ext cx="1728000" cy="5670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Take Medication when Expecting a Child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FA7A0B6-FAE6-470C-9DAB-27D9956D7E9A}"/>
                </a:ext>
              </a:extLst>
            </p:cNvPr>
            <p:cNvCxnSpPr/>
            <p:nvPr/>
          </p:nvCxnSpPr>
          <p:spPr>
            <a:xfrm>
              <a:off x="3039785" y="3669575"/>
              <a:ext cx="1728000" cy="803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BD274F7E-43EA-49CF-8B89-17BE7BD05813}"/>
              </a:ext>
            </a:extLst>
          </p:cNvPr>
          <p:cNvGrpSpPr/>
          <p:nvPr/>
        </p:nvGrpSpPr>
        <p:grpSpPr>
          <a:xfrm flipH="1">
            <a:off x="4285550" y="2145898"/>
            <a:ext cx="3492409" cy="1664037"/>
            <a:chOff x="7209453" y="2064066"/>
            <a:chExt cx="1728000" cy="16135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9F8D70E-7CF2-402E-BEA7-BD992DB162D7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5670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Use New or Clean Needles and Equipment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14478A3-6EBB-4E18-8EF4-A0A18BFE012A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EE11F9E-0148-47E6-9986-E34616B72A78}"/>
              </a:ext>
            </a:extLst>
          </p:cNvPr>
          <p:cNvGrpSpPr/>
          <p:nvPr/>
        </p:nvGrpSpPr>
        <p:grpSpPr>
          <a:xfrm flipH="1">
            <a:off x="6410945" y="5013088"/>
            <a:ext cx="3492409" cy="1664037"/>
            <a:chOff x="5124619" y="2064066"/>
            <a:chExt cx="1728000" cy="16135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28281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chemeClr val="bg1"/>
                  </a:solidFill>
                  <a:cs typeface="Arial" pitchFamily="34" charset="0"/>
                </a:rPr>
                <a:t>Know Your HIV Status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8FC06DF3-D7D1-47B0-9142-F1394AEDB987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0" y="-47857"/>
            <a:ext cx="12188697" cy="922490"/>
          </a:xfrm>
          <a:prstGeom prst="rect">
            <a:avLst/>
          </a:prstGeom>
          <a:solidFill>
            <a:srgbClr val="DF2185"/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62037" y="109925"/>
            <a:ext cx="974691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smtClean="0">
                <a:solidFill>
                  <a:schemeClr val="bg1"/>
                </a:solidFill>
              </a:rPr>
              <a:t>05. How to prevent the spread of HIV?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8" y="22043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5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1035804" y="765487"/>
            <a:ext cx="974691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There are many ways you can </a:t>
            </a:r>
            <a:r>
              <a:rPr lang="en-US" sz="1600" b="1" smtClean="0">
                <a:solidFill>
                  <a:schemeClr val="tx1"/>
                </a:solidFill>
              </a:rPr>
              <a:t>reduce the risk </a:t>
            </a:r>
            <a:r>
              <a:rPr lang="en-US" sz="1600" smtClean="0">
                <a:solidFill>
                  <a:schemeClr val="tx1"/>
                </a:solidFill>
              </a:rPr>
              <a:t>of HIV infection </a:t>
            </a:r>
            <a:r>
              <a:rPr lang="en-US" sz="1600" b="1" smtClean="0">
                <a:solidFill>
                  <a:schemeClr val="tx1"/>
                </a:solidFill>
              </a:rPr>
              <a:t>effectively</a:t>
            </a:r>
            <a:r>
              <a:rPr lang="en-US" sz="180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9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7676590" y="377889"/>
            <a:ext cx="823702" cy="824826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pattFill prst="lgConfetti">
            <a:fgClr>
              <a:srgbClr val="7030A0"/>
            </a:fgClr>
            <a:bgClr>
              <a:schemeClr val="bg1"/>
            </a:bgClr>
          </a:patt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0202778" y="6140860"/>
            <a:ext cx="1985917" cy="697984"/>
          </a:xfrm>
          <a:prstGeom prst="rect">
            <a:avLst/>
          </a:prstGeom>
          <a:gradFill>
            <a:gsLst>
              <a:gs pos="12000">
                <a:srgbClr val="FFC000"/>
              </a:gs>
              <a:gs pos="42000">
                <a:srgbClr val="F6EB98"/>
              </a:gs>
              <a:gs pos="82000">
                <a:srgbClr val="FFC000"/>
              </a:gs>
              <a:gs pos="100000">
                <a:srgbClr val="8A6900"/>
              </a:gs>
            </a:gsLst>
            <a:path path="circle">
              <a:fillToRect l="100000" t="100000"/>
            </a:path>
          </a:gradFill>
          <a:ln w="349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smtClean="0">
                <a:solidFill>
                  <a:schemeClr val="tx1"/>
                </a:solidFill>
              </a:rPr>
              <a:t>Remember!   </a:t>
            </a:r>
            <a:r>
              <a:rPr lang="en-US" sz="1100" b="1" i="1" smtClean="0">
                <a:solidFill>
                  <a:schemeClr val="tx1"/>
                </a:solidFill>
              </a:rPr>
              <a:t>HIV is only passed with certain</a:t>
            </a:r>
            <a:r>
              <a:rPr lang="en-US" sz="1050" b="1" i="1" smtClean="0">
                <a:solidFill>
                  <a:schemeClr val="tx1"/>
                </a:solidFill>
              </a:rPr>
              <a:t> </a:t>
            </a:r>
            <a:r>
              <a:rPr lang="en-US" sz="1100" b="1" i="1" smtClean="0">
                <a:solidFill>
                  <a:schemeClr val="tx1"/>
                </a:solidFill>
              </a:rPr>
              <a:t>bodily fluids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CC5C5A1-DBC9-4788-8D79-5644097AEE52}"/>
              </a:ext>
            </a:extLst>
          </p:cNvPr>
          <p:cNvSpPr txBox="1"/>
          <p:nvPr/>
        </p:nvSpPr>
        <p:spPr>
          <a:xfrm>
            <a:off x="4285548" y="2677849"/>
            <a:ext cx="3492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/>
              <a:t/>
            </a:r>
            <a:br>
              <a:rPr lang="en-GB" sz="1200" smtClean="0"/>
            </a:br>
            <a:r>
              <a:rPr lang="en-GB" sz="1200" smtClean="0"/>
              <a:t>Using new or sterile equipment prevents fluids passing from one person to another. This is important for practices such as </a:t>
            </a:r>
            <a:r>
              <a:rPr lang="en-GB" sz="1200" b="1" smtClean="0"/>
              <a:t>injecting drugs, tattooing and piercings</a:t>
            </a:r>
            <a:r>
              <a:rPr lang="en-GB" sz="1200" smtClean="0"/>
              <a:t>. </a:t>
            </a:r>
            <a:endParaRPr lang="en-GB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CC5C5A1-DBC9-4788-8D79-5644097AEE52}"/>
              </a:ext>
            </a:extLst>
          </p:cNvPr>
          <p:cNvSpPr txBox="1"/>
          <p:nvPr/>
        </p:nvSpPr>
        <p:spPr>
          <a:xfrm>
            <a:off x="8533040" y="2668992"/>
            <a:ext cx="3492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/>
              <a:t/>
            </a:r>
            <a:br>
              <a:rPr lang="en-GB" sz="1200" smtClean="0"/>
            </a:br>
            <a:r>
              <a:rPr lang="en-GB" sz="1200" smtClean="0"/>
              <a:t>Treatment with a combination of HIV </a:t>
            </a:r>
            <a:r>
              <a:rPr lang="en-GB" sz="1200" b="1" smtClean="0"/>
              <a:t>medicines</a:t>
            </a:r>
            <a:r>
              <a:rPr lang="en-GB" sz="1200" smtClean="0"/>
              <a:t> can prevent transmission to the child during </a:t>
            </a:r>
            <a:r>
              <a:rPr lang="en-GB" sz="1200" b="1" smtClean="0"/>
              <a:t>pregnancy</a:t>
            </a:r>
            <a:r>
              <a:rPr lang="en-GB" sz="1200" smtClean="0"/>
              <a:t>, </a:t>
            </a:r>
            <a:r>
              <a:rPr lang="en-GB" sz="1200" b="1" smtClean="0"/>
              <a:t>birth</a:t>
            </a:r>
            <a:r>
              <a:rPr lang="en-GB" sz="1200" smtClean="0"/>
              <a:t>, and when breast-feeding.</a:t>
            </a:r>
            <a:endParaRPr lang="en-GB" sz="12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CC5C5A1-DBC9-4788-8D79-5644097AEE52}"/>
              </a:ext>
            </a:extLst>
          </p:cNvPr>
          <p:cNvSpPr txBox="1"/>
          <p:nvPr/>
        </p:nvSpPr>
        <p:spPr>
          <a:xfrm>
            <a:off x="2163454" y="5330496"/>
            <a:ext cx="3492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/>
              <a:t/>
            </a:r>
            <a:br>
              <a:rPr lang="en-GB" sz="1200" smtClean="0"/>
            </a:br>
            <a:r>
              <a:rPr lang="en-GB" sz="1200" smtClean="0"/>
              <a:t>Using </a:t>
            </a:r>
            <a:r>
              <a:rPr lang="en-GB" sz="1200" b="1" smtClean="0"/>
              <a:t>PEP</a:t>
            </a:r>
            <a:r>
              <a:rPr lang="en-GB" sz="1200" smtClean="0"/>
              <a:t> within </a:t>
            </a:r>
            <a:r>
              <a:rPr lang="en-GB" sz="1200" b="1" smtClean="0"/>
              <a:t>72 hours </a:t>
            </a:r>
            <a:r>
              <a:rPr lang="en-GB" sz="1200" smtClean="0"/>
              <a:t>of exposure, and using PrEP (Pre-Exposure Prophylaxes) can greatly reduce the spread of the virus</a:t>
            </a:r>
            <a:endParaRPr lang="en-GB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5CC5C5A1-DBC9-4788-8D79-5644097AEE52}"/>
              </a:ext>
            </a:extLst>
          </p:cNvPr>
          <p:cNvSpPr txBox="1"/>
          <p:nvPr/>
        </p:nvSpPr>
        <p:spPr>
          <a:xfrm>
            <a:off x="6410944" y="5330496"/>
            <a:ext cx="3492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/>
              <a:t/>
            </a:r>
            <a:br>
              <a:rPr lang="en-GB" sz="1200" smtClean="0"/>
            </a:br>
            <a:r>
              <a:rPr lang="en-GB" sz="1200" smtClean="0"/>
              <a:t>If you are living with the virus, having an </a:t>
            </a:r>
            <a:r>
              <a:rPr lang="en-GB" sz="1200" b="1" smtClean="0"/>
              <a:t>undetectable</a:t>
            </a:r>
            <a:r>
              <a:rPr lang="en-GB" sz="1200" smtClean="0"/>
              <a:t> </a:t>
            </a:r>
            <a:r>
              <a:rPr lang="en-GB" sz="1200" b="1" smtClean="0"/>
              <a:t>viral</a:t>
            </a:r>
            <a:r>
              <a:rPr lang="en-GB" sz="1200" smtClean="0"/>
              <a:t> </a:t>
            </a:r>
            <a:r>
              <a:rPr lang="en-GB" sz="1200" b="1" smtClean="0"/>
              <a:t>load</a:t>
            </a:r>
            <a:r>
              <a:rPr lang="en-GB" sz="1200" smtClean="0"/>
              <a:t> through the use of </a:t>
            </a:r>
            <a:r>
              <a:rPr lang="en-GB" sz="1200" b="1" smtClean="0"/>
              <a:t>medication</a:t>
            </a:r>
            <a:r>
              <a:rPr lang="en-GB" sz="1200" smtClean="0"/>
              <a:t> prevents the virus being spread to sexual partners</a:t>
            </a:r>
            <a:endParaRPr lang="en-GB" sz="1200"/>
          </a:p>
        </p:txBody>
      </p:sp>
      <p:sp>
        <p:nvSpPr>
          <p:cNvPr id="66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1800826" y="1745858"/>
            <a:ext cx="181636" cy="38746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5988904" y="1693115"/>
            <a:ext cx="124471" cy="486821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1637241" y="1741677"/>
            <a:ext cx="145769" cy="38391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4E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Graphic 42">
            <a:extLst>
              <a:ext uri="{FF2B5EF4-FFF2-40B4-BE49-F238E27FC236}">
                <a16:creationId xmlns:a16="http://schemas.microsoft.com/office/drawing/2014/main" xmlns="" id="{B2278E6E-C27C-4392-8F3A-321C73793ACB}"/>
              </a:ext>
            </a:extLst>
          </p:cNvPr>
          <p:cNvSpPr/>
          <p:nvPr/>
        </p:nvSpPr>
        <p:spPr>
          <a:xfrm flipH="1">
            <a:off x="10089761" y="1707058"/>
            <a:ext cx="378966" cy="423217"/>
          </a:xfrm>
          <a:custGeom>
            <a:avLst/>
            <a:gdLst>
              <a:gd name="connsiteX0" fmla="*/ 1565723 w 1565722"/>
              <a:gd name="connsiteY0" fmla="*/ 353902 h 1748546"/>
              <a:gd name="connsiteX1" fmla="*/ 1565723 w 1565722"/>
              <a:gd name="connsiteY1" fmla="*/ 393528 h 1748546"/>
              <a:gd name="connsiteX2" fmla="*/ 1564630 w 1565722"/>
              <a:gd name="connsiteY2" fmla="*/ 398720 h 1748546"/>
              <a:gd name="connsiteX3" fmla="*/ 1494669 w 1565722"/>
              <a:gd name="connsiteY3" fmla="*/ 568429 h 1748546"/>
              <a:gd name="connsiteX4" fmla="*/ 1377021 w 1565722"/>
              <a:gd name="connsiteY4" fmla="*/ 686214 h 1748546"/>
              <a:gd name="connsiteX5" fmla="*/ 1305557 w 1565722"/>
              <a:gd name="connsiteY5" fmla="*/ 748660 h 1748546"/>
              <a:gd name="connsiteX6" fmla="*/ 1290390 w 1565722"/>
              <a:gd name="connsiteY6" fmla="*/ 814384 h 1748546"/>
              <a:gd name="connsiteX7" fmla="*/ 1307880 w 1565722"/>
              <a:gd name="connsiteY7" fmla="*/ 952392 h 1748546"/>
              <a:gd name="connsiteX8" fmla="*/ 1264428 w 1565722"/>
              <a:gd name="connsiteY8" fmla="*/ 1085891 h 1748546"/>
              <a:gd name="connsiteX9" fmla="*/ 1135029 w 1565722"/>
              <a:gd name="connsiteY9" fmla="*/ 1295499 h 1748546"/>
              <a:gd name="connsiteX10" fmla="*/ 924737 w 1565722"/>
              <a:gd name="connsiteY10" fmla="*/ 1536945 h 1748546"/>
              <a:gd name="connsiteX11" fmla="*/ 741501 w 1565722"/>
              <a:gd name="connsiteY11" fmla="*/ 1687251 h 1748546"/>
              <a:gd name="connsiteX12" fmla="*/ 528476 w 1565722"/>
              <a:gd name="connsiteY12" fmla="*/ 1746144 h 1748546"/>
              <a:gd name="connsiteX13" fmla="*/ 409461 w 1565722"/>
              <a:gd name="connsiteY13" fmla="*/ 1682605 h 1748546"/>
              <a:gd name="connsiteX14" fmla="*/ 356444 w 1565722"/>
              <a:gd name="connsiteY14" fmla="*/ 1604856 h 1748546"/>
              <a:gd name="connsiteX15" fmla="*/ 349749 w 1565722"/>
              <a:gd name="connsiteY15" fmla="*/ 1593378 h 1748546"/>
              <a:gd name="connsiteX16" fmla="*/ 348109 w 1565722"/>
              <a:gd name="connsiteY16" fmla="*/ 1599800 h 1748546"/>
              <a:gd name="connsiteX17" fmla="*/ 255466 w 1565722"/>
              <a:gd name="connsiteY17" fmla="*/ 1699822 h 1748546"/>
              <a:gd name="connsiteX18" fmla="*/ 176214 w 1565722"/>
              <a:gd name="connsiteY18" fmla="*/ 1690667 h 1748546"/>
              <a:gd name="connsiteX19" fmla="*/ 145470 w 1565722"/>
              <a:gd name="connsiteY19" fmla="*/ 1628905 h 1748546"/>
              <a:gd name="connsiteX20" fmla="*/ 151892 w 1565722"/>
              <a:gd name="connsiteY20" fmla="*/ 1582583 h 1748546"/>
              <a:gd name="connsiteX21" fmla="*/ 151482 w 1565722"/>
              <a:gd name="connsiteY21" fmla="*/ 1582310 h 1748546"/>
              <a:gd name="connsiteX22" fmla="*/ 148749 w 1565722"/>
              <a:gd name="connsiteY22" fmla="*/ 1581900 h 1748546"/>
              <a:gd name="connsiteX23" fmla="*/ 61162 w 1565722"/>
              <a:gd name="connsiteY23" fmla="*/ 1517542 h 1748546"/>
              <a:gd name="connsiteX24" fmla="*/ 44082 w 1565722"/>
              <a:gd name="connsiteY24" fmla="*/ 1473680 h 1748546"/>
              <a:gd name="connsiteX25" fmla="*/ 1723 w 1565722"/>
              <a:gd name="connsiteY25" fmla="*/ 1316406 h 1748546"/>
              <a:gd name="connsiteX26" fmla="*/ 63212 w 1565722"/>
              <a:gd name="connsiteY26" fmla="*/ 1198211 h 1748546"/>
              <a:gd name="connsiteX27" fmla="*/ 152985 w 1565722"/>
              <a:gd name="connsiteY27" fmla="*/ 1182497 h 1748546"/>
              <a:gd name="connsiteX28" fmla="*/ 160090 w 1565722"/>
              <a:gd name="connsiteY28" fmla="*/ 1177168 h 1748546"/>
              <a:gd name="connsiteX29" fmla="*/ 165146 w 1565722"/>
              <a:gd name="connsiteY29" fmla="*/ 1149703 h 1748546"/>
              <a:gd name="connsiteX30" fmla="*/ 190562 w 1565722"/>
              <a:gd name="connsiteY30" fmla="*/ 1076053 h 1748546"/>
              <a:gd name="connsiteX31" fmla="*/ 266944 w 1565722"/>
              <a:gd name="connsiteY31" fmla="*/ 1027272 h 1748546"/>
              <a:gd name="connsiteX32" fmla="*/ 347973 w 1565722"/>
              <a:gd name="connsiteY32" fmla="*/ 1061296 h 1748546"/>
              <a:gd name="connsiteX33" fmla="*/ 392928 w 1565722"/>
              <a:gd name="connsiteY33" fmla="*/ 1118685 h 1748546"/>
              <a:gd name="connsiteX34" fmla="*/ 469857 w 1565722"/>
              <a:gd name="connsiteY34" fmla="*/ 1228135 h 1748546"/>
              <a:gd name="connsiteX35" fmla="*/ 475459 w 1565722"/>
              <a:gd name="connsiteY35" fmla="*/ 1235240 h 1748546"/>
              <a:gd name="connsiteX36" fmla="*/ 476552 w 1565722"/>
              <a:gd name="connsiteY36" fmla="*/ 1229092 h 1748546"/>
              <a:gd name="connsiteX37" fmla="*/ 529433 w 1565722"/>
              <a:gd name="connsiteY37" fmla="*/ 1061432 h 1748546"/>
              <a:gd name="connsiteX38" fmla="*/ 658696 w 1565722"/>
              <a:gd name="connsiteY38" fmla="*/ 896506 h 1748546"/>
              <a:gd name="connsiteX39" fmla="*/ 661155 w 1565722"/>
              <a:gd name="connsiteY39" fmla="*/ 879152 h 1748546"/>
              <a:gd name="connsiteX40" fmla="*/ 646671 w 1565722"/>
              <a:gd name="connsiteY40" fmla="*/ 881065 h 1748546"/>
              <a:gd name="connsiteX41" fmla="*/ 554985 w 1565722"/>
              <a:gd name="connsiteY41" fmla="*/ 898555 h 1748546"/>
              <a:gd name="connsiteX42" fmla="*/ 502378 w 1565722"/>
              <a:gd name="connsiteY42" fmla="*/ 902928 h 1748546"/>
              <a:gd name="connsiteX43" fmla="*/ 433510 w 1565722"/>
              <a:gd name="connsiteY43" fmla="*/ 845675 h 1748546"/>
              <a:gd name="connsiteX44" fmla="*/ 431187 w 1565722"/>
              <a:gd name="connsiteY44" fmla="*/ 801130 h 1748546"/>
              <a:gd name="connsiteX45" fmla="*/ 446628 w 1565722"/>
              <a:gd name="connsiteY45" fmla="*/ 739641 h 1748546"/>
              <a:gd name="connsiteX46" fmla="*/ 515905 w 1565722"/>
              <a:gd name="connsiteY46" fmla="*/ 521151 h 1748546"/>
              <a:gd name="connsiteX47" fmla="*/ 566053 w 1565722"/>
              <a:gd name="connsiteY47" fmla="*/ 469637 h 1748546"/>
              <a:gd name="connsiteX48" fmla="*/ 621529 w 1565722"/>
              <a:gd name="connsiteY48" fmla="*/ 460209 h 1748546"/>
              <a:gd name="connsiteX49" fmla="*/ 670720 w 1565722"/>
              <a:gd name="connsiteY49" fmla="*/ 459253 h 1748546"/>
              <a:gd name="connsiteX50" fmla="*/ 703104 w 1565722"/>
              <a:gd name="connsiteY50" fmla="*/ 434657 h 1748546"/>
              <a:gd name="connsiteX51" fmla="*/ 714309 w 1565722"/>
              <a:gd name="connsiteY51" fmla="*/ 395304 h 1748546"/>
              <a:gd name="connsiteX52" fmla="*/ 724557 w 1565722"/>
              <a:gd name="connsiteY52" fmla="*/ 375765 h 1748546"/>
              <a:gd name="connsiteX53" fmla="*/ 759811 w 1565722"/>
              <a:gd name="connsiteY53" fmla="*/ 326437 h 1748546"/>
              <a:gd name="connsiteX54" fmla="*/ 769375 w 1565722"/>
              <a:gd name="connsiteY54" fmla="*/ 292140 h 1748546"/>
              <a:gd name="connsiteX55" fmla="*/ 772655 w 1565722"/>
              <a:gd name="connsiteY55" fmla="*/ 255520 h 1748546"/>
              <a:gd name="connsiteX56" fmla="*/ 866801 w 1565722"/>
              <a:gd name="connsiteY56" fmla="*/ 83351 h 1748546"/>
              <a:gd name="connsiteX57" fmla="*/ 956165 w 1565722"/>
              <a:gd name="connsiteY57" fmla="*/ 28831 h 1748546"/>
              <a:gd name="connsiteX58" fmla="*/ 1092396 w 1565722"/>
              <a:gd name="connsiteY58" fmla="*/ 3963 h 1748546"/>
              <a:gd name="connsiteX59" fmla="*/ 1132432 w 1565722"/>
              <a:gd name="connsiteY59" fmla="*/ 0 h 1748546"/>
              <a:gd name="connsiteX60" fmla="*/ 1187089 w 1565722"/>
              <a:gd name="connsiteY60" fmla="*/ 0 h 1748546"/>
              <a:gd name="connsiteX61" fmla="*/ 1191735 w 1565722"/>
              <a:gd name="connsiteY61" fmla="*/ 1093 h 1748546"/>
              <a:gd name="connsiteX62" fmla="*/ 1241199 w 1565722"/>
              <a:gd name="connsiteY62" fmla="*/ 6832 h 1748546"/>
              <a:gd name="connsiteX63" fmla="*/ 1441789 w 1565722"/>
              <a:gd name="connsiteY63" fmla="*/ 104394 h 1748546"/>
              <a:gd name="connsiteX64" fmla="*/ 1559574 w 1565722"/>
              <a:gd name="connsiteY64" fmla="*/ 312363 h 1748546"/>
              <a:gd name="connsiteX65" fmla="*/ 1565723 w 1565722"/>
              <a:gd name="connsiteY65" fmla="*/ 353902 h 1748546"/>
              <a:gd name="connsiteX66" fmla="*/ 770059 w 1565722"/>
              <a:gd name="connsiteY66" fmla="*/ 653557 h 1748546"/>
              <a:gd name="connsiteX67" fmla="*/ 769375 w 1565722"/>
              <a:gd name="connsiteY67" fmla="*/ 651371 h 1748546"/>
              <a:gd name="connsiteX68" fmla="*/ 765276 w 1565722"/>
              <a:gd name="connsiteY68" fmla="*/ 647818 h 1748546"/>
              <a:gd name="connsiteX69" fmla="*/ 720868 w 1565722"/>
              <a:gd name="connsiteY69" fmla="*/ 624589 h 1748546"/>
              <a:gd name="connsiteX70" fmla="*/ 608138 w 1565722"/>
              <a:gd name="connsiteY70" fmla="*/ 600130 h 1748546"/>
              <a:gd name="connsiteX71" fmla="*/ 605542 w 1565722"/>
              <a:gd name="connsiteY71" fmla="*/ 669954 h 1748546"/>
              <a:gd name="connsiteX72" fmla="*/ 612374 w 1565722"/>
              <a:gd name="connsiteY72" fmla="*/ 664215 h 1748546"/>
              <a:gd name="connsiteX73" fmla="*/ 683565 w 1565722"/>
              <a:gd name="connsiteY73" fmla="*/ 638800 h 1748546"/>
              <a:gd name="connsiteX74" fmla="*/ 741227 w 1565722"/>
              <a:gd name="connsiteY74" fmla="*/ 648501 h 1748546"/>
              <a:gd name="connsiteX75" fmla="*/ 770059 w 1565722"/>
              <a:gd name="connsiteY75" fmla="*/ 653557 h 174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65722" h="1748546">
                <a:moveTo>
                  <a:pt x="1565723" y="353902"/>
                </a:moveTo>
                <a:cubicBezTo>
                  <a:pt x="1565723" y="367156"/>
                  <a:pt x="1565723" y="380274"/>
                  <a:pt x="1565723" y="393528"/>
                </a:cubicBezTo>
                <a:cubicBezTo>
                  <a:pt x="1565313" y="395304"/>
                  <a:pt x="1564766" y="396944"/>
                  <a:pt x="1564630" y="398720"/>
                </a:cubicBezTo>
                <a:cubicBezTo>
                  <a:pt x="1559301" y="462669"/>
                  <a:pt x="1534705" y="518828"/>
                  <a:pt x="1494669" y="568429"/>
                </a:cubicBezTo>
                <a:cubicBezTo>
                  <a:pt x="1459689" y="611745"/>
                  <a:pt x="1418697" y="649458"/>
                  <a:pt x="1377021" y="686214"/>
                </a:cubicBezTo>
                <a:cubicBezTo>
                  <a:pt x="1353245" y="707121"/>
                  <a:pt x="1329060" y="727480"/>
                  <a:pt x="1305557" y="748660"/>
                </a:cubicBezTo>
                <a:cubicBezTo>
                  <a:pt x="1285471" y="766833"/>
                  <a:pt x="1279595" y="787876"/>
                  <a:pt x="1290390" y="814384"/>
                </a:cubicBezTo>
                <a:cubicBezTo>
                  <a:pt x="1308427" y="858519"/>
                  <a:pt x="1313482" y="904978"/>
                  <a:pt x="1307880" y="952392"/>
                </a:cubicBezTo>
                <a:cubicBezTo>
                  <a:pt x="1302278" y="999807"/>
                  <a:pt x="1287111" y="1044215"/>
                  <a:pt x="1264428" y="1085891"/>
                </a:cubicBezTo>
                <a:cubicBezTo>
                  <a:pt x="1225075" y="1158038"/>
                  <a:pt x="1181623" y="1227862"/>
                  <a:pt x="1135029" y="1295499"/>
                </a:cubicBezTo>
                <a:cubicBezTo>
                  <a:pt x="1074086" y="1383907"/>
                  <a:pt x="1004946" y="1465208"/>
                  <a:pt x="924737" y="1536945"/>
                </a:cubicBezTo>
                <a:cubicBezTo>
                  <a:pt x="865844" y="1589689"/>
                  <a:pt x="803536" y="1638333"/>
                  <a:pt x="741501" y="1687251"/>
                </a:cubicBezTo>
                <a:cubicBezTo>
                  <a:pt x="678645" y="1736852"/>
                  <a:pt x="607865" y="1755709"/>
                  <a:pt x="528476" y="1746144"/>
                </a:cubicBezTo>
                <a:cubicBezTo>
                  <a:pt x="480242" y="1740268"/>
                  <a:pt x="440479" y="1720045"/>
                  <a:pt x="409461" y="1682605"/>
                </a:cubicBezTo>
                <a:cubicBezTo>
                  <a:pt x="389375" y="1658420"/>
                  <a:pt x="371748" y="1632458"/>
                  <a:pt x="356444" y="1604856"/>
                </a:cubicBezTo>
                <a:cubicBezTo>
                  <a:pt x="354531" y="1601303"/>
                  <a:pt x="352482" y="1597887"/>
                  <a:pt x="349749" y="1593378"/>
                </a:cubicBezTo>
                <a:cubicBezTo>
                  <a:pt x="348929" y="1596384"/>
                  <a:pt x="348519" y="1598161"/>
                  <a:pt x="348109" y="1599800"/>
                </a:cubicBezTo>
                <a:cubicBezTo>
                  <a:pt x="335402" y="1650084"/>
                  <a:pt x="305750" y="1684791"/>
                  <a:pt x="255466" y="1699822"/>
                </a:cubicBezTo>
                <a:cubicBezTo>
                  <a:pt x="228001" y="1708021"/>
                  <a:pt x="201493" y="1704195"/>
                  <a:pt x="176214" y="1690667"/>
                </a:cubicBezTo>
                <a:cubicBezTo>
                  <a:pt x="151209" y="1677276"/>
                  <a:pt x="143010" y="1655550"/>
                  <a:pt x="145470" y="1628905"/>
                </a:cubicBezTo>
                <a:cubicBezTo>
                  <a:pt x="146836" y="1613465"/>
                  <a:pt x="149706" y="1598024"/>
                  <a:pt x="151892" y="1582583"/>
                </a:cubicBezTo>
                <a:cubicBezTo>
                  <a:pt x="151755" y="1582583"/>
                  <a:pt x="151619" y="1582310"/>
                  <a:pt x="151482" y="1582310"/>
                </a:cubicBezTo>
                <a:cubicBezTo>
                  <a:pt x="150526" y="1582174"/>
                  <a:pt x="149706" y="1581900"/>
                  <a:pt x="148749" y="1581900"/>
                </a:cubicBezTo>
                <a:cubicBezTo>
                  <a:pt x="107074" y="1577528"/>
                  <a:pt x="78789" y="1554435"/>
                  <a:pt x="61162" y="1517542"/>
                </a:cubicBezTo>
                <a:cubicBezTo>
                  <a:pt x="54466" y="1503468"/>
                  <a:pt x="49001" y="1488574"/>
                  <a:pt x="44082" y="1473680"/>
                </a:cubicBezTo>
                <a:cubicBezTo>
                  <a:pt x="26865" y="1422030"/>
                  <a:pt x="10331" y="1370242"/>
                  <a:pt x="1723" y="1316406"/>
                </a:cubicBezTo>
                <a:cubicBezTo>
                  <a:pt x="-6612" y="1264209"/>
                  <a:pt x="15524" y="1221030"/>
                  <a:pt x="63212" y="1198211"/>
                </a:cubicBezTo>
                <a:cubicBezTo>
                  <a:pt x="91633" y="1184546"/>
                  <a:pt x="121831" y="1180720"/>
                  <a:pt x="152985" y="1182497"/>
                </a:cubicBezTo>
                <a:cubicBezTo>
                  <a:pt x="157494" y="1182770"/>
                  <a:pt x="159407" y="1181950"/>
                  <a:pt x="160090" y="1177168"/>
                </a:cubicBezTo>
                <a:cubicBezTo>
                  <a:pt x="161320" y="1167876"/>
                  <a:pt x="163506" y="1158858"/>
                  <a:pt x="165146" y="1149703"/>
                </a:cubicBezTo>
                <a:cubicBezTo>
                  <a:pt x="169655" y="1123741"/>
                  <a:pt x="175941" y="1098462"/>
                  <a:pt x="190562" y="1076053"/>
                </a:cubicBezTo>
                <a:cubicBezTo>
                  <a:pt x="208598" y="1048315"/>
                  <a:pt x="232647" y="1029458"/>
                  <a:pt x="266944" y="1027272"/>
                </a:cubicBezTo>
                <a:cubicBezTo>
                  <a:pt x="299465" y="1025222"/>
                  <a:pt x="326520" y="1038340"/>
                  <a:pt x="347973" y="1061296"/>
                </a:cubicBezTo>
                <a:cubicBezTo>
                  <a:pt x="364506" y="1079059"/>
                  <a:pt x="378717" y="1098872"/>
                  <a:pt x="392928" y="1118685"/>
                </a:cubicBezTo>
                <a:cubicBezTo>
                  <a:pt x="419026" y="1154895"/>
                  <a:pt x="444305" y="1191652"/>
                  <a:pt x="469857" y="1228135"/>
                </a:cubicBezTo>
                <a:cubicBezTo>
                  <a:pt x="471360" y="1230185"/>
                  <a:pt x="473000" y="1232098"/>
                  <a:pt x="475459" y="1235240"/>
                </a:cubicBezTo>
                <a:cubicBezTo>
                  <a:pt x="476006" y="1232098"/>
                  <a:pt x="476279" y="1230595"/>
                  <a:pt x="476552" y="1229092"/>
                </a:cubicBezTo>
                <a:cubicBezTo>
                  <a:pt x="483794" y="1169926"/>
                  <a:pt x="501421" y="1114039"/>
                  <a:pt x="529433" y="1061432"/>
                </a:cubicBezTo>
                <a:cubicBezTo>
                  <a:pt x="562910" y="998850"/>
                  <a:pt x="608002" y="945560"/>
                  <a:pt x="658696" y="896506"/>
                </a:cubicBezTo>
                <a:cubicBezTo>
                  <a:pt x="664435" y="890904"/>
                  <a:pt x="665665" y="886121"/>
                  <a:pt x="661155" y="879152"/>
                </a:cubicBezTo>
                <a:cubicBezTo>
                  <a:pt x="656509" y="879836"/>
                  <a:pt x="651590" y="880519"/>
                  <a:pt x="646671" y="881065"/>
                </a:cubicBezTo>
                <a:cubicBezTo>
                  <a:pt x="615790" y="884891"/>
                  <a:pt x="584773" y="888307"/>
                  <a:pt x="554985" y="898555"/>
                </a:cubicBezTo>
                <a:cubicBezTo>
                  <a:pt x="538041" y="904431"/>
                  <a:pt x="520141" y="905798"/>
                  <a:pt x="502378" y="902928"/>
                </a:cubicBezTo>
                <a:cubicBezTo>
                  <a:pt x="468217" y="897462"/>
                  <a:pt x="444168" y="879426"/>
                  <a:pt x="433510" y="845675"/>
                </a:cubicBezTo>
                <a:cubicBezTo>
                  <a:pt x="428865" y="831055"/>
                  <a:pt x="428045" y="815887"/>
                  <a:pt x="431187" y="801130"/>
                </a:cubicBezTo>
                <a:cubicBezTo>
                  <a:pt x="435560" y="780497"/>
                  <a:pt x="441026" y="760001"/>
                  <a:pt x="446628" y="739641"/>
                </a:cubicBezTo>
                <a:cubicBezTo>
                  <a:pt x="466988" y="665991"/>
                  <a:pt x="489943" y="593025"/>
                  <a:pt x="515905" y="521151"/>
                </a:cubicBezTo>
                <a:cubicBezTo>
                  <a:pt x="524924" y="496282"/>
                  <a:pt x="541594" y="479202"/>
                  <a:pt x="566053" y="469637"/>
                </a:cubicBezTo>
                <a:cubicBezTo>
                  <a:pt x="583953" y="462669"/>
                  <a:pt x="602536" y="460346"/>
                  <a:pt x="621529" y="460209"/>
                </a:cubicBezTo>
                <a:cubicBezTo>
                  <a:pt x="637926" y="460072"/>
                  <a:pt x="654323" y="459799"/>
                  <a:pt x="670720" y="459253"/>
                </a:cubicBezTo>
                <a:cubicBezTo>
                  <a:pt x="687117" y="458569"/>
                  <a:pt x="698185" y="450234"/>
                  <a:pt x="703104" y="434657"/>
                </a:cubicBezTo>
                <a:cubicBezTo>
                  <a:pt x="707204" y="421676"/>
                  <a:pt x="709936" y="408285"/>
                  <a:pt x="714309" y="395304"/>
                </a:cubicBezTo>
                <a:cubicBezTo>
                  <a:pt x="716632" y="388336"/>
                  <a:pt x="719638" y="380820"/>
                  <a:pt x="724557" y="375765"/>
                </a:cubicBezTo>
                <a:cubicBezTo>
                  <a:pt x="738904" y="361007"/>
                  <a:pt x="749016" y="343517"/>
                  <a:pt x="759811" y="326437"/>
                </a:cubicBezTo>
                <a:cubicBezTo>
                  <a:pt x="766369" y="316052"/>
                  <a:pt x="769512" y="304848"/>
                  <a:pt x="769375" y="292140"/>
                </a:cubicBezTo>
                <a:cubicBezTo>
                  <a:pt x="769239" y="279979"/>
                  <a:pt x="770332" y="267544"/>
                  <a:pt x="772655" y="255520"/>
                </a:cubicBezTo>
                <a:cubicBezTo>
                  <a:pt x="785363" y="188019"/>
                  <a:pt x="818293" y="131313"/>
                  <a:pt x="866801" y="83351"/>
                </a:cubicBezTo>
                <a:cubicBezTo>
                  <a:pt x="892216" y="58209"/>
                  <a:pt x="921184" y="37850"/>
                  <a:pt x="956165" y="28831"/>
                </a:cubicBezTo>
                <a:cubicBezTo>
                  <a:pt x="1000846" y="17217"/>
                  <a:pt x="1046348" y="8745"/>
                  <a:pt x="1092396" y="3963"/>
                </a:cubicBezTo>
                <a:cubicBezTo>
                  <a:pt x="1105651" y="2596"/>
                  <a:pt x="1119041" y="1366"/>
                  <a:pt x="1132432" y="0"/>
                </a:cubicBezTo>
                <a:cubicBezTo>
                  <a:pt x="1150606" y="0"/>
                  <a:pt x="1168916" y="0"/>
                  <a:pt x="1187089" y="0"/>
                </a:cubicBezTo>
                <a:cubicBezTo>
                  <a:pt x="1188592" y="410"/>
                  <a:pt x="1190095" y="820"/>
                  <a:pt x="1191735" y="1093"/>
                </a:cubicBezTo>
                <a:cubicBezTo>
                  <a:pt x="1208268" y="3006"/>
                  <a:pt x="1224802" y="4099"/>
                  <a:pt x="1241199" y="6832"/>
                </a:cubicBezTo>
                <a:cubicBezTo>
                  <a:pt x="1317445" y="19950"/>
                  <a:pt x="1385356" y="50421"/>
                  <a:pt x="1441789" y="104394"/>
                </a:cubicBezTo>
                <a:cubicBezTo>
                  <a:pt x="1501775" y="161920"/>
                  <a:pt x="1542767" y="230378"/>
                  <a:pt x="1559574" y="312363"/>
                </a:cubicBezTo>
                <a:cubicBezTo>
                  <a:pt x="1562307" y="326027"/>
                  <a:pt x="1563673" y="339964"/>
                  <a:pt x="1565723" y="353902"/>
                </a:cubicBezTo>
                <a:close/>
                <a:moveTo>
                  <a:pt x="770059" y="653557"/>
                </a:moveTo>
                <a:cubicBezTo>
                  <a:pt x="769649" y="652191"/>
                  <a:pt x="769649" y="651644"/>
                  <a:pt x="769375" y="651371"/>
                </a:cubicBezTo>
                <a:cubicBezTo>
                  <a:pt x="768009" y="650141"/>
                  <a:pt x="766643" y="648911"/>
                  <a:pt x="765276" y="647818"/>
                </a:cubicBezTo>
                <a:cubicBezTo>
                  <a:pt x="752022" y="637160"/>
                  <a:pt x="737401" y="628415"/>
                  <a:pt x="720868" y="624589"/>
                </a:cubicBezTo>
                <a:cubicBezTo>
                  <a:pt x="683565" y="615844"/>
                  <a:pt x="646125" y="608192"/>
                  <a:pt x="608138" y="600130"/>
                </a:cubicBezTo>
                <a:cubicBezTo>
                  <a:pt x="607319" y="623223"/>
                  <a:pt x="606362" y="645905"/>
                  <a:pt x="605542" y="669954"/>
                </a:cubicBezTo>
                <a:cubicBezTo>
                  <a:pt x="608548" y="667358"/>
                  <a:pt x="610461" y="665855"/>
                  <a:pt x="612374" y="664215"/>
                </a:cubicBezTo>
                <a:cubicBezTo>
                  <a:pt x="632734" y="646178"/>
                  <a:pt x="656509" y="636613"/>
                  <a:pt x="683565" y="638800"/>
                </a:cubicBezTo>
                <a:cubicBezTo>
                  <a:pt x="702968" y="640439"/>
                  <a:pt x="721961" y="645085"/>
                  <a:pt x="741227" y="648501"/>
                </a:cubicBezTo>
                <a:cubicBezTo>
                  <a:pt x="750656" y="650004"/>
                  <a:pt x="760084" y="651781"/>
                  <a:pt x="770059" y="653557"/>
                </a:cubicBezTo>
                <a:close/>
              </a:path>
            </a:pathLst>
          </a:custGeom>
          <a:solidFill>
            <a:srgbClr val="DC84BD"/>
          </a:solidFill>
          <a:ln w="13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649994" y="1755281"/>
            <a:ext cx="181636" cy="38746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462120" y="1756587"/>
            <a:ext cx="181636" cy="38746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14C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2977576" y="1740369"/>
            <a:ext cx="145769" cy="38391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4E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2832055" y="1748502"/>
            <a:ext cx="145769" cy="38391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4E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3818230" y="4540580"/>
            <a:ext cx="326874" cy="35269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7954746" y="4492843"/>
            <a:ext cx="404803" cy="40580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B0C2CC06-0781-4332-BF03-E891DC4723DD}"/>
              </a:ext>
            </a:extLst>
          </p:cNvPr>
          <p:cNvSpPr/>
          <p:nvPr/>
        </p:nvSpPr>
        <p:spPr>
          <a:xfrm>
            <a:off x="7473199" y="1838935"/>
            <a:ext cx="4702776" cy="612000"/>
          </a:xfrm>
          <a:prstGeom prst="rect">
            <a:avLst/>
          </a:prstGeom>
          <a:solidFill>
            <a:srgbClr val="9ED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0" y="409347"/>
            <a:ext cx="12188697" cy="922490"/>
          </a:xfrm>
          <a:prstGeom prst="rect">
            <a:avLst/>
          </a:prstGeom>
          <a:solidFill>
            <a:srgbClr val="E56EEE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A35312-794E-459F-A655-4093DA276018}"/>
              </a:ext>
            </a:extLst>
          </p:cNvPr>
          <p:cNvSpPr/>
          <p:nvPr/>
        </p:nvSpPr>
        <p:spPr>
          <a:xfrm>
            <a:off x="1" y="5790369"/>
            <a:ext cx="4701528" cy="1067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E13529-02AA-4AE0-AC48-A3885EA58355}"/>
              </a:ext>
            </a:extLst>
          </p:cNvPr>
          <p:cNvSpPr/>
          <p:nvPr/>
        </p:nvSpPr>
        <p:spPr>
          <a:xfrm>
            <a:off x="7473199" y="5790369"/>
            <a:ext cx="4718801" cy="1067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0C2CC06-0781-4332-BF03-E891DC4723DD}"/>
              </a:ext>
            </a:extLst>
          </p:cNvPr>
          <p:cNvSpPr/>
          <p:nvPr/>
        </p:nvSpPr>
        <p:spPr>
          <a:xfrm>
            <a:off x="0" y="1838935"/>
            <a:ext cx="4701529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xmlns="" id="{0985A022-655D-4DC1-A08B-76F4A498FE3F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xmlns="" id="{7B87FDB5-1D29-4848-A30E-68B3AAFF8367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solidFill>
            <a:srgbClr val="E56EEE">
              <a:alpha val="20000"/>
            </a:srgb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xmlns="" id="{38054E12-F961-4D76-A908-F451E61986AA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solidFill>
            <a:srgbClr val="E56EEE">
              <a:alpha val="50000"/>
            </a:srgb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xmlns="" id="{4D586D14-002E-4C19-AD46-F5C212573A70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solidFill>
            <a:srgbClr val="E56EEE">
              <a:alpha val="75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DFE804-39CA-4AC7-9BDD-29087DB50CAE}"/>
              </a:ext>
            </a:extLst>
          </p:cNvPr>
          <p:cNvSpPr txBox="1"/>
          <p:nvPr/>
        </p:nvSpPr>
        <p:spPr>
          <a:xfrm>
            <a:off x="5220453" y="2714984"/>
            <a:ext cx="17880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cs typeface="Arial" pitchFamily="34" charset="0"/>
              </a:rPr>
              <a:t>HIV stays in the body for life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FA598F0-21B0-4870-A9EF-89A433D40B28}"/>
              </a:ext>
            </a:extLst>
          </p:cNvPr>
          <p:cNvSpPr txBox="1"/>
          <p:nvPr/>
        </p:nvSpPr>
        <p:spPr>
          <a:xfrm>
            <a:off x="5208292" y="3554833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cs typeface="Arial" pitchFamily="34" charset="0"/>
              </a:rPr>
              <a:t>There is currently no cure for it, but treatment is available to reduce the harm caused by it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20A24C-489B-4C7C-B4F0-2AF00B70120D}"/>
              </a:ext>
            </a:extLst>
          </p:cNvPr>
          <p:cNvSpPr txBox="1"/>
          <p:nvPr/>
        </p:nvSpPr>
        <p:spPr>
          <a:xfrm>
            <a:off x="5236000" y="4877236"/>
            <a:ext cx="177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>
                <a:cs typeface="Arial" pitchFamily="34" charset="0"/>
              </a:rPr>
              <a:t>Early detection and treatment is important, to prevent AIDS from being developed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091910-E9C1-455D-AE00-F562522F927A}"/>
              </a:ext>
            </a:extLst>
          </p:cNvPr>
          <p:cNvSpPr txBox="1"/>
          <p:nvPr/>
        </p:nvSpPr>
        <p:spPr>
          <a:xfrm>
            <a:off x="7583797" y="2458996"/>
            <a:ext cx="44233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cs typeface="Arial" pitchFamily="34" charset="0"/>
              </a:rPr>
              <a:t>It is important to maintain a </a:t>
            </a:r>
            <a:r>
              <a:rPr lang="en-US" altLang="ko-KR" sz="1600" b="1" smtClean="0">
                <a:cs typeface="Arial" pitchFamily="34" charset="0"/>
              </a:rPr>
              <a:t>healthier lifestyle </a:t>
            </a:r>
            <a:r>
              <a:rPr lang="en-US" altLang="ko-KR" sz="1600" smtClean="0">
                <a:cs typeface="Arial" pitchFamily="34" charset="0"/>
              </a:rPr>
              <a:t>to assist your body when living with HIV. This involves:</a:t>
            </a:r>
            <a:br>
              <a:rPr lang="en-US" altLang="ko-KR" sz="1600" smtClean="0">
                <a:cs typeface="Arial" pitchFamily="34" charset="0"/>
              </a:rPr>
            </a:br>
            <a:r>
              <a:rPr lang="en-US" altLang="ko-KR" sz="1600" smtClean="0">
                <a:cs typeface="Arial" pitchFamily="34" charset="0"/>
              </a:rPr>
              <a:t/>
            </a:r>
            <a:br>
              <a:rPr lang="en-US" altLang="ko-KR" sz="1600" smtClean="0">
                <a:cs typeface="Arial" pitchFamily="34" charset="0"/>
              </a:rPr>
            </a:br>
            <a:r>
              <a:rPr lang="en-US" altLang="ko-KR" b="1" smtClean="0">
                <a:cs typeface="Arial" pitchFamily="34" charset="0"/>
              </a:rPr>
              <a:t>a healthy diet</a:t>
            </a:r>
            <a:r>
              <a:rPr lang="en-US" altLang="ko-KR" sz="1600" smtClean="0">
                <a:cs typeface="Arial" pitchFamily="34" charset="0"/>
              </a:rPr>
              <a:t/>
            </a:r>
            <a:br>
              <a:rPr lang="en-US" altLang="ko-KR" sz="1600" smtClean="0">
                <a:cs typeface="Arial" pitchFamily="34" charset="0"/>
              </a:rPr>
            </a:br>
            <a:r>
              <a:rPr lang="en-US" altLang="ko-KR" b="1" smtClean="0">
                <a:cs typeface="Arial" pitchFamily="34" charset="0"/>
              </a:rPr>
              <a:t>no smoking</a:t>
            </a:r>
            <a:r>
              <a:rPr lang="en-US" altLang="ko-KR" sz="1600" smtClean="0">
                <a:cs typeface="Arial" pitchFamily="34" charset="0"/>
              </a:rPr>
              <a:t/>
            </a:r>
            <a:br>
              <a:rPr lang="en-US" altLang="ko-KR" sz="1600" smtClean="0">
                <a:cs typeface="Arial" pitchFamily="34" charset="0"/>
              </a:rPr>
            </a:br>
            <a:r>
              <a:rPr lang="en-US" altLang="ko-KR" b="1" smtClean="0">
                <a:cs typeface="Arial" pitchFamily="34" charset="0"/>
              </a:rPr>
              <a:t>regular exercise</a:t>
            </a:r>
            <a:r>
              <a:rPr lang="en-US" altLang="ko-KR" sz="1600" smtClean="0">
                <a:cs typeface="Arial" pitchFamily="34" charset="0"/>
              </a:rPr>
              <a:t/>
            </a:r>
            <a:br>
              <a:rPr lang="en-US" altLang="ko-KR" sz="1600" smtClean="0">
                <a:cs typeface="Arial" pitchFamily="34" charset="0"/>
              </a:rPr>
            </a:br>
            <a:r>
              <a:rPr lang="en-US" altLang="ko-KR" sz="1600" smtClean="0">
                <a:cs typeface="Arial" pitchFamily="34" charset="0"/>
              </a:rPr>
              <a:t>and having yearly </a:t>
            </a:r>
            <a:r>
              <a:rPr lang="en-US" altLang="ko-KR" b="1" smtClean="0">
                <a:cs typeface="Arial" pitchFamily="34" charset="0"/>
              </a:rPr>
              <a:t>flu jabs</a:t>
            </a:r>
            <a:r>
              <a:rPr lang="en-US" altLang="ko-KR" sz="1600" b="1" smtClean="0">
                <a:cs typeface="Arial" pitchFamily="34" charset="0"/>
              </a:rPr>
              <a:t/>
            </a:r>
            <a:br>
              <a:rPr lang="en-US" altLang="ko-KR" sz="1600" b="1" smtClean="0">
                <a:cs typeface="Arial" pitchFamily="34" charset="0"/>
              </a:rPr>
            </a:br>
            <a:r>
              <a:rPr lang="en-US" altLang="ko-KR" sz="1600" smtClean="0">
                <a:cs typeface="Arial" pitchFamily="34" charset="0"/>
              </a:rPr>
              <a:t/>
            </a:r>
            <a:br>
              <a:rPr lang="en-US" altLang="ko-KR" sz="1600" smtClean="0">
                <a:cs typeface="Arial" pitchFamily="34" charset="0"/>
              </a:rPr>
            </a:br>
            <a:r>
              <a:rPr lang="en-US" altLang="ko-KR" sz="1600" smtClean="0">
                <a:cs typeface="Arial" pitchFamily="34" charset="0"/>
              </a:rPr>
              <a:t>to minimize your risk of getting other serious illnesses.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AE231E3-CAF3-40A1-8882-B75285CAA798}"/>
              </a:ext>
            </a:extLst>
          </p:cNvPr>
          <p:cNvSpPr txBox="1"/>
          <p:nvPr/>
        </p:nvSpPr>
        <p:spPr>
          <a:xfrm>
            <a:off x="148051" y="2458996"/>
            <a:ext cx="46613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smtClean="0">
                <a:cs typeface="Arial" pitchFamily="34" charset="0"/>
              </a:rPr>
              <a:t>With </a:t>
            </a:r>
            <a:r>
              <a:rPr lang="en-GB" altLang="ko-KR" b="1">
                <a:cs typeface="Arial" pitchFamily="34" charset="0"/>
              </a:rPr>
              <a:t>daily medication</a:t>
            </a:r>
            <a:r>
              <a:rPr lang="en-GB" altLang="ko-KR" sz="1600">
                <a:cs typeface="Arial" pitchFamily="34" charset="0"/>
              </a:rPr>
              <a:t>, someone living with HIV can have a low viral load, to the point that it is </a:t>
            </a:r>
            <a:r>
              <a:rPr lang="en-GB" altLang="ko-KR" sz="1600">
                <a:cs typeface="Arial" pitchFamily="34" charset="0"/>
              </a:rPr>
              <a:t>undetectable</a:t>
            </a:r>
            <a:r>
              <a:rPr lang="en-GB" altLang="ko-KR" sz="1600" smtClean="0">
                <a:cs typeface="Arial" pitchFamily="34" charset="0"/>
              </a:rPr>
              <a:t>. This can take as little as 6 months!</a:t>
            </a:r>
          </a:p>
          <a:p>
            <a:endParaRPr lang="en-GB" altLang="ko-KR" sz="1600">
              <a:cs typeface="Arial" pitchFamily="34" charset="0"/>
            </a:endParaRPr>
          </a:p>
          <a:p>
            <a:r>
              <a:rPr lang="en-GB" altLang="ko-KR" sz="1600" smtClean="0">
                <a:cs typeface="Arial" pitchFamily="34" charset="0"/>
              </a:rPr>
              <a:t>There are many different drugs available to medicate the HIV virus. </a:t>
            </a:r>
            <a:br>
              <a:rPr lang="en-GB" altLang="ko-KR" sz="1600" smtClean="0">
                <a:cs typeface="Arial" pitchFamily="34" charset="0"/>
              </a:rPr>
            </a:br>
            <a:r>
              <a:rPr lang="en-GB" altLang="ko-KR" b="1" smtClean="0">
                <a:cs typeface="Arial" pitchFamily="34" charset="0"/>
              </a:rPr>
              <a:t>A Resistence Test </a:t>
            </a:r>
            <a:r>
              <a:rPr lang="en-GB" altLang="ko-KR" sz="1600" smtClean="0">
                <a:cs typeface="Arial" pitchFamily="34" charset="0"/>
              </a:rPr>
              <a:t>can be used to see what drugs are most suitable for someone before starting and during treatment. </a:t>
            </a:r>
            <a:br>
              <a:rPr lang="en-GB" altLang="ko-KR" sz="1600" smtClean="0">
                <a:cs typeface="Arial" pitchFamily="34" charset="0"/>
              </a:rPr>
            </a:br>
            <a:r>
              <a:rPr lang="en-GB" altLang="ko-KR" sz="1600" smtClean="0">
                <a:cs typeface="Arial" pitchFamily="34" charset="0"/>
              </a:rPr>
              <a:t/>
            </a:r>
            <a:br>
              <a:rPr lang="en-GB" altLang="ko-KR" sz="1600" smtClean="0">
                <a:cs typeface="Arial" pitchFamily="34" charset="0"/>
              </a:rPr>
            </a:br>
            <a:r>
              <a:rPr lang="en-GB" altLang="ko-KR" sz="1600" smtClean="0">
                <a:cs typeface="Arial" pitchFamily="34" charset="0"/>
              </a:rPr>
              <a:t>Medication needs to be taken correctly to ensure the HIV does not become </a:t>
            </a:r>
            <a:r>
              <a:rPr lang="en-GB" altLang="ko-KR" b="1" smtClean="0">
                <a:cs typeface="Arial" pitchFamily="34" charset="0"/>
              </a:rPr>
              <a:t>resistant</a:t>
            </a:r>
            <a:r>
              <a:rPr lang="en-GB" altLang="ko-KR" sz="1600" smtClean="0">
                <a:cs typeface="Arial" pitchFamily="34" charset="0"/>
              </a:rPr>
              <a:t>.</a:t>
            </a:r>
          </a:p>
          <a:p>
            <a:endParaRPr lang="en-GB" altLang="ko-KR" sz="120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FD9AE13-E312-4B1C-8DCD-60F90BB7A5C3}"/>
              </a:ext>
            </a:extLst>
          </p:cNvPr>
          <p:cNvSpPr txBox="1"/>
          <p:nvPr/>
        </p:nvSpPr>
        <p:spPr>
          <a:xfrm>
            <a:off x="7640181" y="5862519"/>
            <a:ext cx="438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bg1"/>
                </a:solidFill>
                <a:cs typeface="Arial" pitchFamily="34" charset="0"/>
              </a:rPr>
              <a:t>Advances in HIV treatment have made it possible for people livin with HIV to live </a:t>
            </a:r>
            <a:r>
              <a:rPr lang="en-US" altLang="ko-KR" sz="2000" b="1" smtClean="0">
                <a:solidFill>
                  <a:schemeClr val="bg1"/>
                </a:solidFill>
                <a:cs typeface="Arial" pitchFamily="34" charset="0"/>
              </a:rPr>
              <a:t>longer, healthier lives.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7AD286A-4D0D-4BA2-A770-B7077B1AB5A0}"/>
              </a:ext>
            </a:extLst>
          </p:cNvPr>
          <p:cNvSpPr txBox="1"/>
          <p:nvPr/>
        </p:nvSpPr>
        <p:spPr>
          <a:xfrm>
            <a:off x="244481" y="5841349"/>
            <a:ext cx="4212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This also applies for expectant mothers – effective treatment and medical care will reduce the chances of mother-to-child spread.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C46BF33-5732-4D30-B33B-C71940268FEE}"/>
              </a:ext>
            </a:extLst>
          </p:cNvPr>
          <p:cNvSpPr txBox="1"/>
          <p:nvPr/>
        </p:nvSpPr>
        <p:spPr>
          <a:xfrm>
            <a:off x="52353" y="1792670"/>
            <a:ext cx="297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  <a:cs typeface="Arial" pitchFamily="34" charset="0"/>
              </a:rPr>
              <a:t>Medication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6852DAD-B2B9-4224-BB63-B5FDFDA2ACFC}"/>
              </a:ext>
            </a:extLst>
          </p:cNvPr>
          <p:cNvSpPr txBox="1"/>
          <p:nvPr/>
        </p:nvSpPr>
        <p:spPr>
          <a:xfrm>
            <a:off x="7627275" y="1786720"/>
            <a:ext cx="188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  <a:cs typeface="Arial" pitchFamily="34" charset="0"/>
              </a:rPr>
              <a:t>Health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93C0F6A-8667-406E-B9D8-55AA255B7C10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cs typeface="Calibri" pitchFamily="34" charset="0"/>
              </a:rPr>
              <a:t>Remember: 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AB17B0D-4B27-4080-BEFC-87B096602675}"/>
              </a:ext>
            </a:extLst>
          </p:cNvPr>
          <p:cNvSpPr txBox="1"/>
          <p:nvPr/>
        </p:nvSpPr>
        <p:spPr>
          <a:xfrm>
            <a:off x="0" y="-47857"/>
            <a:ext cx="12188697" cy="922490"/>
          </a:xfrm>
          <a:prstGeom prst="rect">
            <a:avLst/>
          </a:prstGeom>
          <a:solidFill>
            <a:srgbClr val="E56EEE"/>
          </a:solidFill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285163" y="37321"/>
            <a:ext cx="405006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>
                <a:solidFill>
                  <a:schemeClr val="bg1"/>
                </a:solidFill>
              </a:rPr>
              <a:t>06. Living with HIV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9" name="Rounded Rectangle 10">
            <a:extLst>
              <a:ext uri="{FF2B5EF4-FFF2-40B4-BE49-F238E27FC236}">
                <a16:creationId xmlns:a16="http://schemas.microsoft.com/office/drawing/2014/main" xmlns="" id="{816F25ED-47BD-47FC-9088-70273D4752BA}"/>
              </a:ext>
            </a:extLst>
          </p:cNvPr>
          <p:cNvSpPr/>
          <p:nvPr/>
        </p:nvSpPr>
        <p:spPr>
          <a:xfrm>
            <a:off x="9933592" y="211076"/>
            <a:ext cx="1807223" cy="436393"/>
          </a:xfrm>
          <a:prstGeom prst="roundRect">
            <a:avLst>
              <a:gd name="adj" fmla="val 50000"/>
            </a:avLst>
          </a:prstGeom>
          <a:pattFill prst="pct20">
            <a:fgClr>
              <a:srgbClr val="FF0066"/>
            </a:fgClr>
            <a:bgClr>
              <a:schemeClr val="bg1"/>
            </a:bgClr>
          </a:patt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55E8BE3D-F7A4-4711-87AC-38508CE2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48169" r="9716" b="35583"/>
          <a:stretch/>
        </p:blipFill>
        <p:spPr bwMode="auto">
          <a:xfrm>
            <a:off x="10202778" y="220435"/>
            <a:ext cx="1295258" cy="427033"/>
          </a:xfrm>
          <a:prstGeom prst="rect">
            <a:avLst/>
          </a:prstGeom>
          <a:pattFill prst="pct5">
            <a:fgClr>
              <a:srgbClr val="FF0066"/>
            </a:fgClr>
            <a:bgClr>
              <a:schemeClr val="bg1"/>
            </a:bgClr>
          </a:pattFill>
          <a:extLst/>
        </p:spPr>
      </p:pic>
      <p:sp>
        <p:nvSpPr>
          <p:cNvPr id="53" name="자유형: 도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021307-85ED-4078-A303-8638FF1C3439}"/>
              </a:ext>
            </a:extLst>
          </p:cNvPr>
          <p:cNvSpPr/>
          <p:nvPr/>
        </p:nvSpPr>
        <p:spPr>
          <a:xfrm rot="1998159">
            <a:off x="7787432" y="1103285"/>
            <a:ext cx="518582" cy="418031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gradFill>
            <a:gsLst>
              <a:gs pos="28000">
                <a:srgbClr val="FFC000"/>
              </a:gs>
              <a:gs pos="76000">
                <a:srgbClr val="FFFF00"/>
              </a:gs>
              <a:gs pos="0">
                <a:srgbClr val="F13B73"/>
              </a:gs>
              <a:gs pos="13000">
                <a:srgbClr val="FFFF00"/>
              </a:gs>
              <a:gs pos="98000">
                <a:schemeClr val="tx1"/>
              </a:gs>
              <a:gs pos="91000">
                <a:srgbClr val="00B05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Freeform: Shap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E62479-8BF1-4B1C-9876-7743E88D6B1D}"/>
              </a:ext>
            </a:extLst>
          </p:cNvPr>
          <p:cNvSpPr/>
          <p:nvPr/>
        </p:nvSpPr>
        <p:spPr>
          <a:xfrm rot="2383977">
            <a:off x="10566448" y="1165014"/>
            <a:ext cx="320993" cy="720046"/>
          </a:xfrm>
          <a:custGeom>
            <a:avLst/>
            <a:gdLst>
              <a:gd name="connsiteX0" fmla="*/ 89800 w 289381"/>
              <a:gd name="connsiteY0" fmla="*/ 457866 h 649134"/>
              <a:gd name="connsiteX1" fmla="*/ 79521 w 289381"/>
              <a:gd name="connsiteY1" fmla="*/ 468145 h 649134"/>
              <a:gd name="connsiteX2" fmla="*/ 89800 w 289381"/>
              <a:gd name="connsiteY2" fmla="*/ 478423 h 649134"/>
              <a:gd name="connsiteX3" fmla="*/ 110357 w 289381"/>
              <a:gd name="connsiteY3" fmla="*/ 478423 h 649134"/>
              <a:gd name="connsiteX4" fmla="*/ 120635 w 289381"/>
              <a:gd name="connsiteY4" fmla="*/ 468145 h 649134"/>
              <a:gd name="connsiteX5" fmla="*/ 110357 w 289381"/>
              <a:gd name="connsiteY5" fmla="*/ 457866 h 649134"/>
              <a:gd name="connsiteX6" fmla="*/ 232536 w 289381"/>
              <a:gd name="connsiteY6" fmla="*/ 79845 h 649134"/>
              <a:gd name="connsiteX7" fmla="*/ 262557 w 289381"/>
              <a:gd name="connsiteY7" fmla="*/ 66364 h 649134"/>
              <a:gd name="connsiteX8" fmla="*/ 287520 w 289381"/>
              <a:gd name="connsiteY8" fmla="*/ 104445 h 649134"/>
              <a:gd name="connsiteX9" fmla="*/ 163185 w 289381"/>
              <a:gd name="connsiteY9" fmla="*/ 163736 h 649134"/>
              <a:gd name="connsiteX10" fmla="*/ 232536 w 289381"/>
              <a:gd name="connsiteY10" fmla="*/ 79845 h 649134"/>
              <a:gd name="connsiteX11" fmla="*/ 117607 w 289381"/>
              <a:gd name="connsiteY11" fmla="*/ 12806 h 649134"/>
              <a:gd name="connsiteX12" fmla="*/ 169158 w 289381"/>
              <a:gd name="connsiteY12" fmla="*/ 14163 h 649134"/>
              <a:gd name="connsiteX13" fmla="*/ 149507 w 289381"/>
              <a:gd name="connsiteY13" fmla="*/ 162522 h 649134"/>
              <a:gd name="connsiteX14" fmla="*/ 146090 w 289381"/>
              <a:gd name="connsiteY14" fmla="*/ 166045 h 649134"/>
              <a:gd name="connsiteX15" fmla="*/ 177645 w 289381"/>
              <a:gd name="connsiteY15" fmla="*/ 174807 h 649134"/>
              <a:gd name="connsiteX16" fmla="*/ 211502 w 289381"/>
              <a:gd name="connsiteY16" fmla="*/ 205211 h 649134"/>
              <a:gd name="connsiteX17" fmla="*/ 228714 w 289381"/>
              <a:gd name="connsiteY17" fmla="*/ 275598 h 649134"/>
              <a:gd name="connsiteX18" fmla="*/ 228865 w 289381"/>
              <a:gd name="connsiteY18" fmla="*/ 303589 h 649134"/>
              <a:gd name="connsiteX19" fmla="*/ 223574 w 289381"/>
              <a:gd name="connsiteY19" fmla="*/ 301398 h 649134"/>
              <a:gd name="connsiteX20" fmla="*/ 175608 w 289381"/>
              <a:gd name="connsiteY20" fmla="*/ 301397 h 649134"/>
              <a:gd name="connsiteX21" fmla="*/ 165329 w 289381"/>
              <a:gd name="connsiteY21" fmla="*/ 311676 h 649134"/>
              <a:gd name="connsiteX22" fmla="*/ 175608 w 289381"/>
              <a:gd name="connsiteY22" fmla="*/ 321954 h 649134"/>
              <a:gd name="connsiteX23" fmla="*/ 223574 w 289381"/>
              <a:gd name="connsiteY23" fmla="*/ 321955 h 649134"/>
              <a:gd name="connsiteX24" fmla="*/ 228164 w 289381"/>
              <a:gd name="connsiteY24" fmla="*/ 320053 h 649134"/>
              <a:gd name="connsiteX25" fmla="*/ 226990 w 289381"/>
              <a:gd name="connsiteY25" fmla="*/ 339685 h 649134"/>
              <a:gd name="connsiteX26" fmla="*/ 196465 w 289381"/>
              <a:gd name="connsiteY26" fmla="*/ 339685 h 649134"/>
              <a:gd name="connsiteX27" fmla="*/ 186186 w 289381"/>
              <a:gd name="connsiteY27" fmla="*/ 349963 h 649134"/>
              <a:gd name="connsiteX28" fmla="*/ 196465 w 289381"/>
              <a:gd name="connsiteY28" fmla="*/ 360242 h 649134"/>
              <a:gd name="connsiteX29" fmla="*/ 224763 w 289381"/>
              <a:gd name="connsiteY29" fmla="*/ 360242 h 649134"/>
              <a:gd name="connsiteX30" fmla="*/ 220716 w 289381"/>
              <a:gd name="connsiteY30" fmla="*/ 394501 h 649134"/>
              <a:gd name="connsiteX31" fmla="*/ 203446 w 289381"/>
              <a:gd name="connsiteY31" fmla="*/ 485706 h 649134"/>
              <a:gd name="connsiteX32" fmla="*/ 197283 w 289381"/>
              <a:gd name="connsiteY32" fmla="*/ 510317 h 649134"/>
              <a:gd name="connsiteX33" fmla="*/ 196580 w 289381"/>
              <a:gd name="connsiteY33" fmla="*/ 509274 h 649134"/>
              <a:gd name="connsiteX34" fmla="*/ 189312 w 289381"/>
              <a:gd name="connsiteY34" fmla="*/ 506263 h 649134"/>
              <a:gd name="connsiteX35" fmla="*/ 168755 w 289381"/>
              <a:gd name="connsiteY35" fmla="*/ 506263 h 649134"/>
              <a:gd name="connsiteX36" fmla="*/ 158477 w 289381"/>
              <a:gd name="connsiteY36" fmla="*/ 516542 h 649134"/>
              <a:gd name="connsiteX37" fmla="*/ 168755 w 289381"/>
              <a:gd name="connsiteY37" fmla="*/ 526820 h 649134"/>
              <a:gd name="connsiteX38" fmla="*/ 189312 w 289381"/>
              <a:gd name="connsiteY38" fmla="*/ 526820 h 649134"/>
              <a:gd name="connsiteX39" fmla="*/ 193595 w 289381"/>
              <a:gd name="connsiteY39" fmla="*/ 525046 h 649134"/>
              <a:gd name="connsiteX40" fmla="*/ 192721 w 289381"/>
              <a:gd name="connsiteY40" fmla="*/ 528537 h 649134"/>
              <a:gd name="connsiteX41" fmla="*/ 139144 w 289381"/>
              <a:gd name="connsiteY41" fmla="*/ 649134 h 649134"/>
              <a:gd name="connsiteX42" fmla="*/ 62875 w 289381"/>
              <a:gd name="connsiteY42" fmla="*/ 201300 h 649134"/>
              <a:gd name="connsiteX43" fmla="*/ 140122 w 289381"/>
              <a:gd name="connsiteY43" fmla="*/ 164388 h 649134"/>
              <a:gd name="connsiteX44" fmla="*/ 140204 w 289381"/>
              <a:gd name="connsiteY44" fmla="*/ 164410 h 649134"/>
              <a:gd name="connsiteX45" fmla="*/ 138333 w 289381"/>
              <a:gd name="connsiteY45" fmla="*/ 162603 h 649134"/>
              <a:gd name="connsiteX46" fmla="*/ 117607 w 289381"/>
              <a:gd name="connsiteY46" fmla="*/ 12806 h 649134"/>
              <a:gd name="connsiteX47" fmla="*/ 4050 w 289381"/>
              <a:gd name="connsiteY47" fmla="*/ 77895 h 649134"/>
              <a:gd name="connsiteX48" fmla="*/ 26824 w 289381"/>
              <a:gd name="connsiteY48" fmla="*/ 64901 h 649134"/>
              <a:gd name="connsiteX49" fmla="*/ 126196 w 289381"/>
              <a:gd name="connsiteY49" fmla="*/ 162274 h 649134"/>
              <a:gd name="connsiteX50" fmla="*/ 1861 w 289381"/>
              <a:gd name="connsiteY50" fmla="*/ 102983 h 649134"/>
              <a:gd name="connsiteX51" fmla="*/ 4050 w 289381"/>
              <a:gd name="connsiteY51" fmla="*/ 77895 h 64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89381" h="649134">
                <a:moveTo>
                  <a:pt x="89800" y="457866"/>
                </a:moveTo>
                <a:cubicBezTo>
                  <a:pt x="84123" y="457866"/>
                  <a:pt x="79521" y="462468"/>
                  <a:pt x="79521" y="468145"/>
                </a:cubicBezTo>
                <a:cubicBezTo>
                  <a:pt x="79521" y="473821"/>
                  <a:pt x="84123" y="478423"/>
                  <a:pt x="89800" y="478423"/>
                </a:cubicBezTo>
                <a:lnTo>
                  <a:pt x="110357" y="478423"/>
                </a:lnTo>
                <a:cubicBezTo>
                  <a:pt x="116033" y="478423"/>
                  <a:pt x="120635" y="473821"/>
                  <a:pt x="120635" y="468145"/>
                </a:cubicBezTo>
                <a:cubicBezTo>
                  <a:pt x="120635" y="462468"/>
                  <a:pt x="116033" y="457866"/>
                  <a:pt x="110357" y="457866"/>
                </a:cubicBezTo>
                <a:close/>
                <a:moveTo>
                  <a:pt x="232536" y="79845"/>
                </a:moveTo>
                <a:cubicBezTo>
                  <a:pt x="243858" y="71500"/>
                  <a:pt x="254495" y="66125"/>
                  <a:pt x="262557" y="66364"/>
                </a:cubicBezTo>
                <a:cubicBezTo>
                  <a:pt x="283672" y="70181"/>
                  <a:pt x="293850" y="84502"/>
                  <a:pt x="287520" y="104445"/>
                </a:cubicBezTo>
                <a:cubicBezTo>
                  <a:pt x="277295" y="132435"/>
                  <a:pt x="169772" y="172530"/>
                  <a:pt x="163185" y="163736"/>
                </a:cubicBezTo>
                <a:cubicBezTo>
                  <a:pt x="158443" y="156638"/>
                  <a:pt x="198571" y="104879"/>
                  <a:pt x="232536" y="79845"/>
                </a:cubicBezTo>
                <a:close/>
                <a:moveTo>
                  <a:pt x="117607" y="12806"/>
                </a:moveTo>
                <a:cubicBezTo>
                  <a:pt x="134790" y="-4377"/>
                  <a:pt x="154687" y="-4604"/>
                  <a:pt x="169158" y="14163"/>
                </a:cubicBezTo>
                <a:cubicBezTo>
                  <a:pt x="186172" y="38299"/>
                  <a:pt x="163717" y="137737"/>
                  <a:pt x="149507" y="162522"/>
                </a:cubicBezTo>
                <a:lnTo>
                  <a:pt x="146090" y="166045"/>
                </a:lnTo>
                <a:lnTo>
                  <a:pt x="177645" y="174807"/>
                </a:lnTo>
                <a:cubicBezTo>
                  <a:pt x="189664" y="181581"/>
                  <a:pt x="201072" y="191685"/>
                  <a:pt x="211502" y="205211"/>
                </a:cubicBezTo>
                <a:cubicBezTo>
                  <a:pt x="222013" y="220122"/>
                  <a:pt x="227299" y="245003"/>
                  <a:pt x="228714" y="275598"/>
                </a:cubicBezTo>
                <a:lnTo>
                  <a:pt x="228865" y="303589"/>
                </a:lnTo>
                <a:lnTo>
                  <a:pt x="223574" y="301398"/>
                </a:lnTo>
                <a:lnTo>
                  <a:pt x="175608" y="301397"/>
                </a:lnTo>
                <a:cubicBezTo>
                  <a:pt x="169931" y="301397"/>
                  <a:pt x="165329" y="305999"/>
                  <a:pt x="165329" y="311676"/>
                </a:cubicBezTo>
                <a:cubicBezTo>
                  <a:pt x="165329" y="317353"/>
                  <a:pt x="169931" y="321955"/>
                  <a:pt x="175608" y="321954"/>
                </a:cubicBezTo>
                <a:lnTo>
                  <a:pt x="223574" y="321955"/>
                </a:lnTo>
                <a:lnTo>
                  <a:pt x="228164" y="320053"/>
                </a:lnTo>
                <a:lnTo>
                  <a:pt x="226990" y="339685"/>
                </a:lnTo>
                <a:lnTo>
                  <a:pt x="196465" y="339685"/>
                </a:lnTo>
                <a:cubicBezTo>
                  <a:pt x="190788" y="339685"/>
                  <a:pt x="186186" y="344287"/>
                  <a:pt x="186186" y="349963"/>
                </a:cubicBezTo>
                <a:cubicBezTo>
                  <a:pt x="186186" y="355640"/>
                  <a:pt x="190788" y="360242"/>
                  <a:pt x="196465" y="360242"/>
                </a:cubicBezTo>
                <a:lnTo>
                  <a:pt x="224763" y="360242"/>
                </a:lnTo>
                <a:lnTo>
                  <a:pt x="220716" y="394501"/>
                </a:lnTo>
                <a:cubicBezTo>
                  <a:pt x="216238" y="425036"/>
                  <a:pt x="210248" y="456170"/>
                  <a:pt x="203446" y="485706"/>
                </a:cubicBezTo>
                <a:lnTo>
                  <a:pt x="197283" y="510317"/>
                </a:lnTo>
                <a:lnTo>
                  <a:pt x="196580" y="509274"/>
                </a:lnTo>
                <a:cubicBezTo>
                  <a:pt x="194720" y="507414"/>
                  <a:pt x="192150" y="506263"/>
                  <a:pt x="189312" y="506263"/>
                </a:cubicBezTo>
                <a:lnTo>
                  <a:pt x="168755" y="506263"/>
                </a:lnTo>
                <a:cubicBezTo>
                  <a:pt x="163078" y="506263"/>
                  <a:pt x="158477" y="510865"/>
                  <a:pt x="158477" y="516542"/>
                </a:cubicBezTo>
                <a:cubicBezTo>
                  <a:pt x="158477" y="522218"/>
                  <a:pt x="163078" y="526820"/>
                  <a:pt x="168755" y="526820"/>
                </a:cubicBezTo>
                <a:lnTo>
                  <a:pt x="189312" y="526820"/>
                </a:lnTo>
                <a:lnTo>
                  <a:pt x="193595" y="525046"/>
                </a:lnTo>
                <a:lnTo>
                  <a:pt x="192721" y="528537"/>
                </a:lnTo>
                <a:cubicBezTo>
                  <a:pt x="174121" y="597012"/>
                  <a:pt x="152624" y="648644"/>
                  <a:pt x="139144" y="649134"/>
                </a:cubicBezTo>
                <a:cubicBezTo>
                  <a:pt x="101987" y="648482"/>
                  <a:pt x="295" y="286043"/>
                  <a:pt x="62875" y="201300"/>
                </a:cubicBezTo>
                <a:cubicBezTo>
                  <a:pt x="87646" y="176529"/>
                  <a:pt x="114373" y="163980"/>
                  <a:pt x="140122" y="164388"/>
                </a:cubicBezTo>
                <a:lnTo>
                  <a:pt x="140204" y="164410"/>
                </a:lnTo>
                <a:lnTo>
                  <a:pt x="138333" y="162603"/>
                </a:lnTo>
                <a:cubicBezTo>
                  <a:pt x="123245" y="137988"/>
                  <a:pt x="98614" y="38525"/>
                  <a:pt x="117607" y="12806"/>
                </a:cubicBezTo>
                <a:close/>
                <a:moveTo>
                  <a:pt x="4050" y="77895"/>
                </a:moveTo>
                <a:cubicBezTo>
                  <a:pt x="8443" y="71345"/>
                  <a:pt x="16266" y="66810"/>
                  <a:pt x="26824" y="64901"/>
                </a:cubicBezTo>
                <a:cubicBezTo>
                  <a:pt x="59073" y="63949"/>
                  <a:pt x="132519" y="152810"/>
                  <a:pt x="126196" y="162274"/>
                </a:cubicBezTo>
                <a:cubicBezTo>
                  <a:pt x="119609" y="171068"/>
                  <a:pt x="12086" y="130973"/>
                  <a:pt x="1861" y="102983"/>
                </a:cubicBezTo>
                <a:cubicBezTo>
                  <a:pt x="-1304" y="93011"/>
                  <a:pt x="-342" y="84445"/>
                  <a:pt x="4050" y="77895"/>
                </a:cubicBezTo>
                <a:close/>
              </a:path>
            </a:pathLst>
          </a:custGeom>
          <a:gradFill>
            <a:gsLst>
              <a:gs pos="50000">
                <a:srgbClr val="FFC000"/>
              </a:gs>
              <a:gs pos="65000">
                <a:srgbClr val="F76409"/>
              </a:gs>
              <a:gs pos="31000">
                <a:srgbClr val="F76409"/>
              </a:gs>
              <a:gs pos="9000">
                <a:srgbClr val="F13B73"/>
              </a:gs>
              <a:gs pos="15000">
                <a:schemeClr val="accent2">
                  <a:lumMod val="75000"/>
                </a:schemeClr>
              </a:gs>
              <a:gs pos="84000">
                <a:srgbClr val="00B05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Freeform: Shape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C7E1D2-736F-4509-BF48-12EFB9A48E0E}"/>
              </a:ext>
            </a:extLst>
          </p:cNvPr>
          <p:cNvSpPr/>
          <p:nvPr/>
        </p:nvSpPr>
        <p:spPr>
          <a:xfrm>
            <a:off x="8673727" y="1206308"/>
            <a:ext cx="455264" cy="580412"/>
          </a:xfrm>
          <a:custGeom>
            <a:avLst/>
            <a:gdLst>
              <a:gd name="connsiteX0" fmla="*/ 306284 w 410428"/>
              <a:gd name="connsiteY0" fmla="*/ 147426 h 523251"/>
              <a:gd name="connsiteX1" fmla="*/ 320646 w 410428"/>
              <a:gd name="connsiteY1" fmla="*/ 148144 h 523251"/>
              <a:gd name="connsiteX2" fmla="*/ 365645 w 410428"/>
              <a:gd name="connsiteY2" fmla="*/ 156600 h 523251"/>
              <a:gd name="connsiteX3" fmla="*/ 407317 w 410428"/>
              <a:gd name="connsiteY3" fmla="*/ 258500 h 523251"/>
              <a:gd name="connsiteX4" fmla="*/ 374124 w 410428"/>
              <a:gd name="connsiteY4" fmla="*/ 435139 h 523251"/>
              <a:gd name="connsiteX5" fmla="*/ 275185 w 410428"/>
              <a:gd name="connsiteY5" fmla="*/ 513242 h 523251"/>
              <a:gd name="connsiteX6" fmla="*/ 269798 w 410428"/>
              <a:gd name="connsiteY6" fmla="*/ 510536 h 523251"/>
              <a:gd name="connsiteX7" fmla="*/ 260770 w 410428"/>
              <a:gd name="connsiteY7" fmla="*/ 507568 h 523251"/>
              <a:gd name="connsiteX8" fmla="*/ 264574 w 410428"/>
              <a:gd name="connsiteY8" fmla="*/ 504526 h 523251"/>
              <a:gd name="connsiteX9" fmla="*/ 295433 w 410428"/>
              <a:gd name="connsiteY9" fmla="*/ 422132 h 523251"/>
              <a:gd name="connsiteX10" fmla="*/ 295433 w 410428"/>
              <a:gd name="connsiteY10" fmla="*/ 234540 h 523251"/>
              <a:gd name="connsiteX11" fmla="*/ 283630 w 410428"/>
              <a:gd name="connsiteY11" fmla="*/ 166963 h 523251"/>
              <a:gd name="connsiteX12" fmla="*/ 279770 w 410428"/>
              <a:gd name="connsiteY12" fmla="*/ 160688 h 523251"/>
              <a:gd name="connsiteX13" fmla="*/ 282745 w 410428"/>
              <a:gd name="connsiteY13" fmla="*/ 157537 h 523251"/>
              <a:gd name="connsiteX14" fmla="*/ 306284 w 410428"/>
              <a:gd name="connsiteY14" fmla="*/ 147426 h 523251"/>
              <a:gd name="connsiteX15" fmla="*/ 105038 w 410428"/>
              <a:gd name="connsiteY15" fmla="*/ 147127 h 523251"/>
              <a:gd name="connsiteX16" fmla="*/ 117603 w 410428"/>
              <a:gd name="connsiteY16" fmla="*/ 150551 h 523251"/>
              <a:gd name="connsiteX17" fmla="*/ 127368 w 410428"/>
              <a:gd name="connsiteY17" fmla="*/ 156801 h 523251"/>
              <a:gd name="connsiteX18" fmla="*/ 126072 w 410428"/>
              <a:gd name="connsiteY18" fmla="*/ 157947 h 523251"/>
              <a:gd name="connsiteX19" fmla="*/ 103423 w 410428"/>
              <a:gd name="connsiteY19" fmla="*/ 237502 h 523251"/>
              <a:gd name="connsiteX20" fmla="*/ 103423 w 410428"/>
              <a:gd name="connsiteY20" fmla="*/ 425094 h 523251"/>
              <a:gd name="connsiteX21" fmla="*/ 140126 w 410428"/>
              <a:gd name="connsiteY21" fmla="*/ 507367 h 523251"/>
              <a:gd name="connsiteX22" fmla="*/ 145828 w 410428"/>
              <a:gd name="connsiteY22" fmla="*/ 511456 h 523251"/>
              <a:gd name="connsiteX23" fmla="*/ 142681 w 410428"/>
              <a:gd name="connsiteY23" fmla="*/ 512485 h 523251"/>
              <a:gd name="connsiteX24" fmla="*/ 134472 w 410428"/>
              <a:gd name="connsiteY24" fmla="*/ 513296 h 523251"/>
              <a:gd name="connsiteX25" fmla="*/ 33976 w 410428"/>
              <a:gd name="connsiteY25" fmla="*/ 434061 h 523251"/>
              <a:gd name="connsiteX26" fmla="*/ 2766 w 410428"/>
              <a:gd name="connsiteY26" fmla="*/ 257061 h 523251"/>
              <a:gd name="connsiteX27" fmla="*/ 45577 w 410428"/>
              <a:gd name="connsiteY27" fmla="*/ 155635 h 523251"/>
              <a:gd name="connsiteX28" fmla="*/ 90668 w 410428"/>
              <a:gd name="connsiteY28" fmla="*/ 147684 h 523251"/>
              <a:gd name="connsiteX29" fmla="*/ 105038 w 410428"/>
              <a:gd name="connsiteY29" fmla="*/ 147127 h 523251"/>
              <a:gd name="connsiteX30" fmla="*/ 305069 w 410428"/>
              <a:gd name="connsiteY30" fmla="*/ 48 h 523251"/>
              <a:gd name="connsiteX31" fmla="*/ 301855 w 410428"/>
              <a:gd name="connsiteY31" fmla="*/ 32281 h 523251"/>
              <a:gd name="connsiteX32" fmla="*/ 240698 w 410428"/>
              <a:gd name="connsiteY32" fmla="*/ 69759 h 523251"/>
              <a:gd name="connsiteX33" fmla="*/ 230651 w 410428"/>
              <a:gd name="connsiteY33" fmla="*/ 103613 h 523251"/>
              <a:gd name="connsiteX34" fmla="*/ 235131 w 410428"/>
              <a:gd name="connsiteY34" fmla="*/ 140935 h 523251"/>
              <a:gd name="connsiteX35" fmla="*/ 252616 w 410428"/>
              <a:gd name="connsiteY35" fmla="*/ 146195 h 523251"/>
              <a:gd name="connsiteX36" fmla="*/ 281275 w 410428"/>
              <a:gd name="connsiteY36" fmla="*/ 234861 h 523251"/>
              <a:gd name="connsiteX37" fmla="*/ 281275 w 410428"/>
              <a:gd name="connsiteY37" fmla="*/ 422453 h 523251"/>
              <a:gd name="connsiteX38" fmla="*/ 209492 w 410428"/>
              <a:gd name="connsiteY38" fmla="*/ 523102 h 523251"/>
              <a:gd name="connsiteX39" fmla="*/ 201361 w 410428"/>
              <a:gd name="connsiteY39" fmla="*/ 522925 h 523251"/>
              <a:gd name="connsiteX40" fmla="*/ 121029 w 410428"/>
              <a:gd name="connsiteY40" fmla="*/ 422453 h 523251"/>
              <a:gd name="connsiteX41" fmla="*/ 121029 w 410428"/>
              <a:gd name="connsiteY41" fmla="*/ 234861 h 523251"/>
              <a:gd name="connsiteX42" fmla="*/ 153980 w 410428"/>
              <a:gd name="connsiteY42" fmla="*/ 146195 h 523251"/>
              <a:gd name="connsiteX43" fmla="*/ 179354 w 410428"/>
              <a:gd name="connsiteY43" fmla="*/ 138789 h 523251"/>
              <a:gd name="connsiteX44" fmla="*/ 182938 w 410428"/>
              <a:gd name="connsiteY44" fmla="*/ 88480 h 523251"/>
              <a:gd name="connsiteX45" fmla="*/ 208999 w 410428"/>
              <a:gd name="connsiteY45" fmla="*/ 41627 h 523251"/>
              <a:gd name="connsiteX46" fmla="*/ 305069 w 410428"/>
              <a:gd name="connsiteY46" fmla="*/ 48 h 52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10428" h="523251">
                <a:moveTo>
                  <a:pt x="306284" y="147426"/>
                </a:moveTo>
                <a:cubicBezTo>
                  <a:pt x="310773" y="146973"/>
                  <a:pt x="315555" y="147187"/>
                  <a:pt x="320646" y="148144"/>
                </a:cubicBezTo>
                <a:lnTo>
                  <a:pt x="365645" y="156600"/>
                </a:lnTo>
                <a:cubicBezTo>
                  <a:pt x="406373" y="164254"/>
                  <a:pt x="416437" y="209964"/>
                  <a:pt x="407317" y="258500"/>
                </a:cubicBezTo>
                <a:lnTo>
                  <a:pt x="374124" y="435139"/>
                </a:lnTo>
                <a:cubicBezTo>
                  <a:pt x="365003" y="483675"/>
                  <a:pt x="315913" y="520896"/>
                  <a:pt x="275185" y="513242"/>
                </a:cubicBezTo>
                <a:cubicBezTo>
                  <a:pt x="274997" y="514235"/>
                  <a:pt x="269986" y="509543"/>
                  <a:pt x="269798" y="510536"/>
                </a:cubicBezTo>
                <a:lnTo>
                  <a:pt x="260770" y="507568"/>
                </a:lnTo>
                <a:lnTo>
                  <a:pt x="264574" y="504526"/>
                </a:lnTo>
                <a:cubicBezTo>
                  <a:pt x="283581" y="485610"/>
                  <a:pt x="295433" y="454348"/>
                  <a:pt x="295433" y="422132"/>
                </a:cubicBezTo>
                <a:lnTo>
                  <a:pt x="295433" y="234540"/>
                </a:lnTo>
                <a:cubicBezTo>
                  <a:pt x="295433" y="208767"/>
                  <a:pt x="292122" y="184644"/>
                  <a:pt x="283630" y="166963"/>
                </a:cubicBezTo>
                <a:lnTo>
                  <a:pt x="279770" y="160688"/>
                </a:lnTo>
                <a:lnTo>
                  <a:pt x="282745" y="157537"/>
                </a:lnTo>
                <a:cubicBezTo>
                  <a:pt x="289501" y="151904"/>
                  <a:pt x="297306" y="148332"/>
                  <a:pt x="306284" y="147426"/>
                </a:cubicBezTo>
                <a:close/>
                <a:moveTo>
                  <a:pt x="105038" y="147127"/>
                </a:moveTo>
                <a:cubicBezTo>
                  <a:pt x="109521" y="147630"/>
                  <a:pt x="113704" y="148797"/>
                  <a:pt x="117603" y="150551"/>
                </a:cubicBezTo>
                <a:lnTo>
                  <a:pt x="127368" y="156801"/>
                </a:lnTo>
                <a:lnTo>
                  <a:pt x="126072" y="157947"/>
                </a:lnTo>
                <a:cubicBezTo>
                  <a:pt x="110584" y="175646"/>
                  <a:pt x="103423" y="205286"/>
                  <a:pt x="103423" y="237502"/>
                </a:cubicBezTo>
                <a:lnTo>
                  <a:pt x="103423" y="425094"/>
                </a:lnTo>
                <a:cubicBezTo>
                  <a:pt x="103423" y="457310"/>
                  <a:pt x="118614" y="488503"/>
                  <a:pt x="140126" y="507367"/>
                </a:cubicBezTo>
                <a:lnTo>
                  <a:pt x="145828" y="511456"/>
                </a:lnTo>
                <a:lnTo>
                  <a:pt x="142681" y="512485"/>
                </a:lnTo>
                <a:cubicBezTo>
                  <a:pt x="142505" y="511490"/>
                  <a:pt x="134648" y="514291"/>
                  <a:pt x="134472" y="513296"/>
                </a:cubicBezTo>
                <a:cubicBezTo>
                  <a:pt x="93660" y="520493"/>
                  <a:pt x="42551" y="482696"/>
                  <a:pt x="33976" y="434061"/>
                </a:cubicBezTo>
                <a:lnTo>
                  <a:pt x="2766" y="257061"/>
                </a:lnTo>
                <a:cubicBezTo>
                  <a:pt x="-5810" y="208426"/>
                  <a:pt x="4766" y="162831"/>
                  <a:pt x="45577" y="155635"/>
                </a:cubicBezTo>
                <a:lnTo>
                  <a:pt x="90668" y="147684"/>
                </a:lnTo>
                <a:cubicBezTo>
                  <a:pt x="95769" y="146785"/>
                  <a:pt x="100554" y="146624"/>
                  <a:pt x="105038" y="147127"/>
                </a:cubicBezTo>
                <a:close/>
                <a:moveTo>
                  <a:pt x="305069" y="48"/>
                </a:moveTo>
                <a:lnTo>
                  <a:pt x="301855" y="32281"/>
                </a:lnTo>
                <a:cubicBezTo>
                  <a:pt x="277786" y="31606"/>
                  <a:pt x="256680" y="51750"/>
                  <a:pt x="240698" y="69759"/>
                </a:cubicBezTo>
                <a:cubicBezTo>
                  <a:pt x="232707" y="78763"/>
                  <a:pt x="230459" y="90825"/>
                  <a:pt x="230651" y="103613"/>
                </a:cubicBezTo>
                <a:lnTo>
                  <a:pt x="235131" y="140935"/>
                </a:lnTo>
                <a:lnTo>
                  <a:pt x="252616" y="146195"/>
                </a:lnTo>
                <a:cubicBezTo>
                  <a:pt x="273824" y="161253"/>
                  <a:pt x="281275" y="196202"/>
                  <a:pt x="281275" y="234861"/>
                </a:cubicBezTo>
                <a:lnTo>
                  <a:pt x="281275" y="422453"/>
                </a:lnTo>
                <a:cubicBezTo>
                  <a:pt x="281275" y="473999"/>
                  <a:pt x="250933" y="523102"/>
                  <a:pt x="209492" y="523102"/>
                </a:cubicBezTo>
                <a:cubicBezTo>
                  <a:pt x="209492" y="522047"/>
                  <a:pt x="201361" y="523979"/>
                  <a:pt x="201361" y="522925"/>
                </a:cubicBezTo>
                <a:cubicBezTo>
                  <a:pt x="159920" y="522925"/>
                  <a:pt x="121029" y="473999"/>
                  <a:pt x="121029" y="422453"/>
                </a:cubicBezTo>
                <a:lnTo>
                  <a:pt x="121029" y="234861"/>
                </a:lnTo>
                <a:cubicBezTo>
                  <a:pt x="121029" y="196202"/>
                  <a:pt x="131341" y="161253"/>
                  <a:pt x="153980" y="146195"/>
                </a:cubicBezTo>
                <a:lnTo>
                  <a:pt x="179354" y="138789"/>
                </a:lnTo>
                <a:lnTo>
                  <a:pt x="182938" y="88480"/>
                </a:lnTo>
                <a:cubicBezTo>
                  <a:pt x="188039" y="71347"/>
                  <a:pt x="196848" y="55318"/>
                  <a:pt x="208999" y="41627"/>
                </a:cubicBezTo>
                <a:cubicBezTo>
                  <a:pt x="233299" y="14245"/>
                  <a:pt x="268473" y="-978"/>
                  <a:pt x="305069" y="48"/>
                </a:cubicBezTo>
                <a:close/>
              </a:path>
            </a:pathLst>
          </a:custGeom>
          <a:gradFill>
            <a:gsLst>
              <a:gs pos="50000">
                <a:srgbClr val="FFC000"/>
              </a:gs>
              <a:gs pos="65000">
                <a:srgbClr val="F76409"/>
              </a:gs>
              <a:gs pos="31000">
                <a:srgbClr val="00B050"/>
              </a:gs>
              <a:gs pos="9000">
                <a:srgbClr val="F13B73"/>
              </a:gs>
              <a:gs pos="15000">
                <a:schemeClr val="accent2">
                  <a:lumMod val="75000"/>
                </a:schemeClr>
              </a:gs>
              <a:gs pos="84000">
                <a:srgbClr val="00B050"/>
              </a:gs>
            </a:gsLst>
            <a:path path="circle">
              <a:fillToRect l="100000" t="100000"/>
            </a:path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Freeform: Shap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64316CB-7715-41ED-9FE0-03DD49399B9C}"/>
              </a:ext>
            </a:extLst>
          </p:cNvPr>
          <p:cNvSpPr/>
          <p:nvPr/>
        </p:nvSpPr>
        <p:spPr>
          <a:xfrm>
            <a:off x="9658240" y="1035869"/>
            <a:ext cx="412437" cy="547344"/>
          </a:xfrm>
          <a:custGeom>
            <a:avLst/>
            <a:gdLst>
              <a:gd name="connsiteX0" fmla="*/ 245761 w 371818"/>
              <a:gd name="connsiteY0" fmla="*/ 53834 h 493440"/>
              <a:gd name="connsiteX1" fmla="*/ 247046 w 371818"/>
              <a:gd name="connsiteY1" fmla="*/ 64967 h 493440"/>
              <a:gd name="connsiteX2" fmla="*/ 213128 w 371818"/>
              <a:gd name="connsiteY2" fmla="*/ 139919 h 493440"/>
              <a:gd name="connsiteX3" fmla="*/ 215748 w 371818"/>
              <a:gd name="connsiteY3" fmla="*/ 158320 h 493440"/>
              <a:gd name="connsiteX4" fmla="*/ 229503 w 371818"/>
              <a:gd name="connsiteY4" fmla="*/ 157874 h 493440"/>
              <a:gd name="connsiteX5" fmla="*/ 325234 w 371818"/>
              <a:gd name="connsiteY5" fmla="*/ 175203 h 493440"/>
              <a:gd name="connsiteX6" fmla="*/ 371817 w 371818"/>
              <a:gd name="connsiteY6" fmla="*/ 299014 h 493440"/>
              <a:gd name="connsiteX7" fmla="*/ 185909 w 371818"/>
              <a:gd name="connsiteY7" fmla="*/ 484922 h 493440"/>
              <a:gd name="connsiteX8" fmla="*/ 0 w 371818"/>
              <a:gd name="connsiteY8" fmla="*/ 299014 h 493440"/>
              <a:gd name="connsiteX9" fmla="*/ 92210 w 371818"/>
              <a:gd name="connsiteY9" fmla="*/ 146136 h 493440"/>
              <a:gd name="connsiteX10" fmla="*/ 179664 w 371818"/>
              <a:gd name="connsiteY10" fmla="*/ 150866 h 493440"/>
              <a:gd name="connsiteX11" fmla="*/ 191991 w 371818"/>
              <a:gd name="connsiteY11" fmla="*/ 155110 h 493440"/>
              <a:gd name="connsiteX12" fmla="*/ 192569 w 371818"/>
              <a:gd name="connsiteY12" fmla="*/ 146756 h 493440"/>
              <a:gd name="connsiteX13" fmla="*/ 245761 w 371818"/>
              <a:gd name="connsiteY13" fmla="*/ 53834 h 493440"/>
              <a:gd name="connsiteX14" fmla="*/ 57901 w 371818"/>
              <a:gd name="connsiteY14" fmla="*/ 0 h 493440"/>
              <a:gd name="connsiteX15" fmla="*/ 131053 w 371818"/>
              <a:gd name="connsiteY15" fmla="*/ 14508 h 493440"/>
              <a:gd name="connsiteX16" fmla="*/ 193639 w 371818"/>
              <a:gd name="connsiteY16" fmla="*/ 82287 h 493440"/>
              <a:gd name="connsiteX17" fmla="*/ 183074 w 371818"/>
              <a:gd name="connsiteY17" fmla="*/ 135558 h 493440"/>
              <a:gd name="connsiteX18" fmla="*/ 109923 w 371818"/>
              <a:gd name="connsiteY18" fmla="*/ 121050 h 493440"/>
              <a:gd name="connsiteX19" fmla="*/ 47336 w 371818"/>
              <a:gd name="connsiteY19" fmla="*/ 53271 h 493440"/>
              <a:gd name="connsiteX20" fmla="*/ 47336 w 371818"/>
              <a:gd name="connsiteY20" fmla="*/ 53271 h 49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1818" h="493440">
                <a:moveTo>
                  <a:pt x="245761" y="53834"/>
                </a:moveTo>
                <a:lnTo>
                  <a:pt x="247046" y="64967"/>
                </a:lnTo>
                <a:cubicBezTo>
                  <a:pt x="216390" y="79315"/>
                  <a:pt x="211360" y="113148"/>
                  <a:pt x="213128" y="139919"/>
                </a:cubicBezTo>
                <a:lnTo>
                  <a:pt x="215748" y="158320"/>
                </a:lnTo>
                <a:lnTo>
                  <a:pt x="229503" y="157874"/>
                </a:lnTo>
                <a:cubicBezTo>
                  <a:pt x="255127" y="154035"/>
                  <a:pt x="279341" y="145928"/>
                  <a:pt x="325234" y="175203"/>
                </a:cubicBezTo>
                <a:cubicBezTo>
                  <a:pt x="351847" y="196306"/>
                  <a:pt x="372048" y="242412"/>
                  <a:pt x="371817" y="299014"/>
                </a:cubicBezTo>
                <a:cubicBezTo>
                  <a:pt x="371420" y="396282"/>
                  <a:pt x="311115" y="528375"/>
                  <a:pt x="185909" y="484922"/>
                </a:cubicBezTo>
                <a:cubicBezTo>
                  <a:pt x="39781" y="513891"/>
                  <a:pt x="0" y="401688"/>
                  <a:pt x="0" y="299014"/>
                </a:cubicBezTo>
                <a:cubicBezTo>
                  <a:pt x="0" y="234842"/>
                  <a:pt x="28672" y="176984"/>
                  <a:pt x="92210" y="146136"/>
                </a:cubicBezTo>
                <a:cubicBezTo>
                  <a:pt x="149463" y="125506"/>
                  <a:pt x="161060" y="140190"/>
                  <a:pt x="179664" y="150866"/>
                </a:cubicBezTo>
                <a:lnTo>
                  <a:pt x="191991" y="155110"/>
                </a:lnTo>
                <a:lnTo>
                  <a:pt x="192569" y="146756"/>
                </a:lnTo>
                <a:cubicBezTo>
                  <a:pt x="193294" y="120985"/>
                  <a:pt x="196750" y="81397"/>
                  <a:pt x="245761" y="53834"/>
                </a:cubicBezTo>
                <a:close/>
                <a:moveTo>
                  <a:pt x="57901" y="0"/>
                </a:moveTo>
                <a:lnTo>
                  <a:pt x="131053" y="14508"/>
                </a:lnTo>
                <a:cubicBezTo>
                  <a:pt x="171453" y="22520"/>
                  <a:pt x="199474" y="52866"/>
                  <a:pt x="193639" y="82287"/>
                </a:cubicBezTo>
                <a:lnTo>
                  <a:pt x="183074" y="135558"/>
                </a:lnTo>
                <a:lnTo>
                  <a:pt x="109923" y="121050"/>
                </a:lnTo>
                <a:cubicBezTo>
                  <a:pt x="69522" y="113038"/>
                  <a:pt x="41501" y="82692"/>
                  <a:pt x="47336" y="53271"/>
                </a:cubicBezTo>
                <a:lnTo>
                  <a:pt x="47336" y="53271"/>
                </a:lnTo>
                <a:close/>
              </a:path>
            </a:pathLst>
          </a:custGeom>
          <a:gradFill>
            <a:gsLst>
              <a:gs pos="59000">
                <a:schemeClr val="accent1">
                  <a:lumMod val="75000"/>
                </a:schemeClr>
              </a:gs>
              <a:gs pos="98667">
                <a:schemeClr val="accent1">
                  <a:lumMod val="75000"/>
                </a:schemeClr>
              </a:gs>
              <a:gs pos="21000">
                <a:schemeClr val="accent1">
                  <a:lumMod val="60000"/>
                  <a:lumOff val="40000"/>
                </a:schemeClr>
              </a:gs>
              <a:gs pos="9000">
                <a:srgbClr val="F13B73"/>
              </a:gs>
              <a:gs pos="15000">
                <a:schemeClr val="accent1">
                  <a:lumMod val="75000"/>
                </a:schemeClr>
              </a:gs>
              <a:gs pos="100000">
                <a:schemeClr val="bg2">
                  <a:lumMod val="10000"/>
                </a:schemeClr>
              </a:gs>
              <a:gs pos="79000">
                <a:srgbClr val="C000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9B7FF86-C2F8-40DC-8487-B2A4598DD17D}"/>
              </a:ext>
            </a:extLst>
          </p:cNvPr>
          <p:cNvGrpSpPr/>
          <p:nvPr/>
        </p:nvGrpSpPr>
        <p:grpSpPr>
          <a:xfrm rot="19652038">
            <a:off x="11572582" y="3141713"/>
            <a:ext cx="388392" cy="676338"/>
            <a:chOff x="2755505" y="1879063"/>
            <a:chExt cx="552450" cy="962025"/>
          </a:xfrm>
          <a:solidFill>
            <a:schemeClr val="accent4"/>
          </a:solidFill>
        </p:grpSpPr>
        <p:sp>
          <p:nvSpPr>
            <p:cNvPr id="73" name="Freeform: Shape 7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D2EF700-9C18-41F6-80C3-D2077B3D2BC2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4" name="Freeform: Shape 7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2B66A2E-9310-4964-B7E6-C57BE311522F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4A465B3-64AE-4E63-9818-BBD43EE77A60}"/>
              </a:ext>
            </a:extLst>
          </p:cNvPr>
          <p:cNvGrpSpPr/>
          <p:nvPr/>
        </p:nvGrpSpPr>
        <p:grpSpPr>
          <a:xfrm>
            <a:off x="11351312" y="3914190"/>
            <a:ext cx="748771" cy="732253"/>
            <a:chOff x="4230870" y="4507421"/>
            <a:chExt cx="533921" cy="522143"/>
          </a:xfrm>
        </p:grpSpPr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C0ED41E-34D8-4252-AA00-5D153788661B}"/>
                </a:ext>
              </a:extLst>
            </p:cNvPr>
            <p:cNvGrpSpPr/>
            <p:nvPr/>
          </p:nvGrpSpPr>
          <p:grpSpPr>
            <a:xfrm>
              <a:off x="4230870" y="4507421"/>
              <a:ext cx="533921" cy="522143"/>
              <a:chOff x="9975148" y="4071651"/>
              <a:chExt cx="1727200" cy="1689100"/>
            </a:xfrm>
          </p:grpSpPr>
          <p:sp>
            <p:nvSpPr>
              <p:cNvPr id="63" name="Freeform 6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F7B7377-8077-4C42-8AC0-7F7C025F9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5148" y="4071651"/>
                <a:ext cx="1727200" cy="1689100"/>
              </a:xfrm>
              <a:custGeom>
                <a:avLst/>
                <a:gdLst>
                  <a:gd name="T0" fmla="*/ 459 w 459"/>
                  <a:gd name="T1" fmla="*/ 364 h 450"/>
                  <a:gd name="T2" fmla="*/ 372 w 459"/>
                  <a:gd name="T3" fmla="*/ 450 h 450"/>
                  <a:gd name="T4" fmla="*/ 87 w 459"/>
                  <a:gd name="T5" fmla="*/ 450 h 450"/>
                  <a:gd name="T6" fmla="*/ 0 w 459"/>
                  <a:gd name="T7" fmla="*/ 364 h 450"/>
                  <a:gd name="T8" fmla="*/ 0 w 459"/>
                  <a:gd name="T9" fmla="*/ 87 h 450"/>
                  <a:gd name="T10" fmla="*/ 87 w 459"/>
                  <a:gd name="T11" fmla="*/ 0 h 450"/>
                  <a:gd name="T12" fmla="*/ 372 w 459"/>
                  <a:gd name="T13" fmla="*/ 0 h 450"/>
                  <a:gd name="T14" fmla="*/ 459 w 459"/>
                  <a:gd name="T15" fmla="*/ 87 h 450"/>
                  <a:gd name="T16" fmla="*/ 459 w 459"/>
                  <a:gd name="T17" fmla="*/ 36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9" h="450">
                    <a:moveTo>
                      <a:pt x="459" y="364"/>
                    </a:moveTo>
                    <a:cubicBezTo>
                      <a:pt x="459" y="411"/>
                      <a:pt x="420" y="450"/>
                      <a:pt x="372" y="450"/>
                    </a:cubicBezTo>
                    <a:cubicBezTo>
                      <a:pt x="87" y="450"/>
                      <a:pt x="87" y="450"/>
                      <a:pt x="87" y="450"/>
                    </a:cubicBezTo>
                    <a:cubicBezTo>
                      <a:pt x="39" y="450"/>
                      <a:pt x="0" y="411"/>
                      <a:pt x="0" y="364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420" y="0"/>
                      <a:pt x="459" y="39"/>
                      <a:pt x="459" y="87"/>
                    </a:cubicBezTo>
                    <a:lnTo>
                      <a:pt x="459" y="3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9CF3992-D797-4650-8367-84FE1A900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7861" y="4184363"/>
                <a:ext cx="1497013" cy="1463675"/>
              </a:xfrm>
              <a:custGeom>
                <a:avLst/>
                <a:gdLst>
                  <a:gd name="T0" fmla="*/ 398 w 398"/>
                  <a:gd name="T1" fmla="*/ 332 h 390"/>
                  <a:gd name="T2" fmla="*/ 340 w 398"/>
                  <a:gd name="T3" fmla="*/ 390 h 390"/>
                  <a:gd name="T4" fmla="*/ 59 w 398"/>
                  <a:gd name="T5" fmla="*/ 390 h 390"/>
                  <a:gd name="T6" fmla="*/ 0 w 398"/>
                  <a:gd name="T7" fmla="*/ 332 h 390"/>
                  <a:gd name="T8" fmla="*/ 0 w 398"/>
                  <a:gd name="T9" fmla="*/ 59 h 390"/>
                  <a:gd name="T10" fmla="*/ 59 w 398"/>
                  <a:gd name="T11" fmla="*/ 0 h 390"/>
                  <a:gd name="T12" fmla="*/ 340 w 398"/>
                  <a:gd name="T13" fmla="*/ 0 h 390"/>
                  <a:gd name="T14" fmla="*/ 398 w 398"/>
                  <a:gd name="T15" fmla="*/ 59 h 390"/>
                  <a:gd name="T16" fmla="*/ 398 w 398"/>
                  <a:gd name="T17" fmla="*/ 33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8" h="390">
                    <a:moveTo>
                      <a:pt x="398" y="332"/>
                    </a:moveTo>
                    <a:cubicBezTo>
                      <a:pt x="398" y="364"/>
                      <a:pt x="372" y="390"/>
                      <a:pt x="340" y="390"/>
                    </a:cubicBezTo>
                    <a:cubicBezTo>
                      <a:pt x="59" y="390"/>
                      <a:pt x="59" y="390"/>
                      <a:pt x="59" y="390"/>
                    </a:cubicBezTo>
                    <a:cubicBezTo>
                      <a:pt x="27" y="390"/>
                      <a:pt x="0" y="364"/>
                      <a:pt x="0" y="33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6"/>
                      <a:pt x="27" y="0"/>
                      <a:pt x="59" y="0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372" y="0"/>
                      <a:pt x="398" y="26"/>
                      <a:pt x="398" y="59"/>
                    </a:cubicBezTo>
                    <a:lnTo>
                      <a:pt x="398" y="33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433EF45-7A9E-47A7-AFD0-0B33523E21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5211" y="4274851"/>
                <a:ext cx="727075" cy="303213"/>
              </a:xfrm>
              <a:custGeom>
                <a:avLst/>
                <a:gdLst>
                  <a:gd name="T0" fmla="*/ 97 w 193"/>
                  <a:gd name="T1" fmla="*/ 8 h 81"/>
                  <a:gd name="T2" fmla="*/ 184 w 193"/>
                  <a:gd name="T3" fmla="*/ 25 h 81"/>
                  <a:gd name="T4" fmla="*/ 172 w 193"/>
                  <a:gd name="T5" fmla="*/ 72 h 81"/>
                  <a:gd name="T6" fmla="*/ 96 w 193"/>
                  <a:gd name="T7" fmla="*/ 60 h 81"/>
                  <a:gd name="T8" fmla="*/ 21 w 193"/>
                  <a:gd name="T9" fmla="*/ 73 h 81"/>
                  <a:gd name="T10" fmla="*/ 8 w 193"/>
                  <a:gd name="T11" fmla="*/ 25 h 81"/>
                  <a:gd name="T12" fmla="*/ 97 w 193"/>
                  <a:gd name="T13" fmla="*/ 8 h 81"/>
                  <a:gd name="T14" fmla="*/ 97 w 193"/>
                  <a:gd name="T15" fmla="*/ 0 h 81"/>
                  <a:gd name="T16" fmla="*/ 5 w 193"/>
                  <a:gd name="T17" fmla="*/ 18 h 81"/>
                  <a:gd name="T18" fmla="*/ 1 w 193"/>
                  <a:gd name="T19" fmla="*/ 27 h 81"/>
                  <a:gd name="T20" fmla="*/ 13 w 193"/>
                  <a:gd name="T21" fmla="*/ 75 h 81"/>
                  <a:gd name="T22" fmla="*/ 17 w 193"/>
                  <a:gd name="T23" fmla="*/ 80 h 81"/>
                  <a:gd name="T24" fmla="*/ 21 w 193"/>
                  <a:gd name="T25" fmla="*/ 81 h 81"/>
                  <a:gd name="T26" fmla="*/ 24 w 193"/>
                  <a:gd name="T27" fmla="*/ 80 h 81"/>
                  <a:gd name="T28" fmla="*/ 96 w 193"/>
                  <a:gd name="T29" fmla="*/ 68 h 81"/>
                  <a:gd name="T30" fmla="*/ 169 w 193"/>
                  <a:gd name="T31" fmla="*/ 80 h 81"/>
                  <a:gd name="T32" fmla="*/ 172 w 193"/>
                  <a:gd name="T33" fmla="*/ 80 h 81"/>
                  <a:gd name="T34" fmla="*/ 175 w 193"/>
                  <a:gd name="T35" fmla="*/ 80 h 81"/>
                  <a:gd name="T36" fmla="*/ 179 w 193"/>
                  <a:gd name="T37" fmla="*/ 75 h 81"/>
                  <a:gd name="T38" fmla="*/ 192 w 193"/>
                  <a:gd name="T39" fmla="*/ 27 h 81"/>
                  <a:gd name="T40" fmla="*/ 187 w 193"/>
                  <a:gd name="T41" fmla="*/ 17 h 81"/>
                  <a:gd name="T42" fmla="*/ 97 w 193"/>
                  <a:gd name="T4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3" h="81">
                    <a:moveTo>
                      <a:pt x="97" y="8"/>
                    </a:moveTo>
                    <a:cubicBezTo>
                      <a:pt x="128" y="8"/>
                      <a:pt x="158" y="14"/>
                      <a:pt x="184" y="25"/>
                    </a:cubicBezTo>
                    <a:cubicBezTo>
                      <a:pt x="172" y="72"/>
                      <a:pt x="172" y="72"/>
                      <a:pt x="172" y="72"/>
                    </a:cubicBezTo>
                    <a:cubicBezTo>
                      <a:pt x="150" y="64"/>
                      <a:pt x="124" y="60"/>
                      <a:pt x="96" y="60"/>
                    </a:cubicBezTo>
                    <a:cubicBezTo>
                      <a:pt x="68" y="60"/>
                      <a:pt x="43" y="64"/>
                      <a:pt x="21" y="7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35" y="14"/>
                      <a:pt x="65" y="8"/>
                      <a:pt x="97" y="8"/>
                    </a:cubicBezTo>
                    <a:moveTo>
                      <a:pt x="97" y="0"/>
                    </a:moveTo>
                    <a:cubicBezTo>
                      <a:pt x="65" y="0"/>
                      <a:pt x="33" y="6"/>
                      <a:pt x="5" y="18"/>
                    </a:cubicBezTo>
                    <a:cubicBezTo>
                      <a:pt x="2" y="19"/>
                      <a:pt x="0" y="24"/>
                      <a:pt x="1" y="27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4" y="77"/>
                      <a:pt x="15" y="79"/>
                      <a:pt x="17" y="80"/>
                    </a:cubicBezTo>
                    <a:cubicBezTo>
                      <a:pt x="18" y="80"/>
                      <a:pt x="20" y="81"/>
                      <a:pt x="21" y="81"/>
                    </a:cubicBezTo>
                    <a:cubicBezTo>
                      <a:pt x="22" y="81"/>
                      <a:pt x="23" y="80"/>
                      <a:pt x="24" y="80"/>
                    </a:cubicBezTo>
                    <a:cubicBezTo>
                      <a:pt x="44" y="72"/>
                      <a:pt x="69" y="68"/>
                      <a:pt x="96" y="68"/>
                    </a:cubicBezTo>
                    <a:cubicBezTo>
                      <a:pt x="123" y="68"/>
                      <a:pt x="148" y="72"/>
                      <a:pt x="169" y="80"/>
                    </a:cubicBezTo>
                    <a:cubicBezTo>
                      <a:pt x="170" y="80"/>
                      <a:pt x="171" y="80"/>
                      <a:pt x="172" y="80"/>
                    </a:cubicBezTo>
                    <a:cubicBezTo>
                      <a:pt x="173" y="80"/>
                      <a:pt x="174" y="80"/>
                      <a:pt x="175" y="80"/>
                    </a:cubicBezTo>
                    <a:cubicBezTo>
                      <a:pt x="177" y="79"/>
                      <a:pt x="179" y="77"/>
                      <a:pt x="179" y="75"/>
                    </a:cubicBezTo>
                    <a:cubicBezTo>
                      <a:pt x="192" y="27"/>
                      <a:pt x="192" y="27"/>
                      <a:pt x="192" y="27"/>
                    </a:cubicBezTo>
                    <a:cubicBezTo>
                      <a:pt x="193" y="23"/>
                      <a:pt x="191" y="19"/>
                      <a:pt x="187" y="17"/>
                    </a:cubicBezTo>
                    <a:cubicBezTo>
                      <a:pt x="160" y="6"/>
                      <a:pt x="128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BB0E99A-AAA9-4672-A28D-8D1184C8D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5373" y="4303426"/>
                <a:ext cx="661988" cy="244475"/>
              </a:xfrm>
              <a:custGeom>
                <a:avLst/>
                <a:gdLst>
                  <a:gd name="T0" fmla="*/ 0 w 176"/>
                  <a:gd name="T1" fmla="*/ 17 h 65"/>
                  <a:gd name="T2" fmla="*/ 13 w 176"/>
                  <a:gd name="T3" fmla="*/ 65 h 65"/>
                  <a:gd name="T4" fmla="*/ 88 w 176"/>
                  <a:gd name="T5" fmla="*/ 52 h 65"/>
                  <a:gd name="T6" fmla="*/ 164 w 176"/>
                  <a:gd name="T7" fmla="*/ 64 h 65"/>
                  <a:gd name="T8" fmla="*/ 176 w 176"/>
                  <a:gd name="T9" fmla="*/ 17 h 65"/>
                  <a:gd name="T10" fmla="*/ 89 w 176"/>
                  <a:gd name="T11" fmla="*/ 0 h 65"/>
                  <a:gd name="T12" fmla="*/ 0 w 176"/>
                  <a:gd name="T13" fmla="*/ 1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65">
                    <a:moveTo>
                      <a:pt x="0" y="17"/>
                    </a:moveTo>
                    <a:cubicBezTo>
                      <a:pt x="13" y="65"/>
                      <a:pt x="13" y="65"/>
                      <a:pt x="13" y="65"/>
                    </a:cubicBezTo>
                    <a:cubicBezTo>
                      <a:pt x="35" y="56"/>
                      <a:pt x="60" y="52"/>
                      <a:pt x="88" y="52"/>
                    </a:cubicBezTo>
                    <a:cubicBezTo>
                      <a:pt x="116" y="52"/>
                      <a:pt x="142" y="56"/>
                      <a:pt x="164" y="64"/>
                    </a:cubicBezTo>
                    <a:cubicBezTo>
                      <a:pt x="176" y="17"/>
                      <a:pt x="176" y="17"/>
                      <a:pt x="176" y="17"/>
                    </a:cubicBezTo>
                    <a:cubicBezTo>
                      <a:pt x="150" y="6"/>
                      <a:pt x="120" y="0"/>
                      <a:pt x="89" y="0"/>
                    </a:cubicBezTo>
                    <a:cubicBezTo>
                      <a:pt x="57" y="0"/>
                      <a:pt x="27" y="6"/>
                      <a:pt x="0" y="17"/>
                    </a:cubicBezTo>
                    <a:close/>
                  </a:path>
                </a:pathLst>
              </a:custGeom>
              <a:solidFill>
                <a:srgbClr val="F8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7CE82D5-B3FC-4203-B0EE-ACB09EA14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5136" y="4387563"/>
                <a:ext cx="22225" cy="41275"/>
              </a:xfrm>
              <a:custGeom>
                <a:avLst/>
                <a:gdLst>
                  <a:gd name="T0" fmla="*/ 14 w 14"/>
                  <a:gd name="T1" fmla="*/ 0 h 26"/>
                  <a:gd name="T2" fmla="*/ 12 w 14"/>
                  <a:gd name="T3" fmla="*/ 0 h 26"/>
                  <a:gd name="T4" fmla="*/ 0 w 14"/>
                  <a:gd name="T5" fmla="*/ 26 h 26"/>
                  <a:gd name="T6" fmla="*/ 2 w 14"/>
                  <a:gd name="T7" fmla="*/ 26 h 26"/>
                  <a:gd name="T8" fmla="*/ 14 w 14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6">
                    <a:moveTo>
                      <a:pt x="14" y="0"/>
                    </a:moveTo>
                    <a:lnTo>
                      <a:pt x="12" y="0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4CB4399-9FC7-40D1-89D2-9784A8579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5136" y="4387563"/>
                <a:ext cx="22225" cy="41275"/>
              </a:xfrm>
              <a:custGeom>
                <a:avLst/>
                <a:gdLst>
                  <a:gd name="T0" fmla="*/ 14 w 14"/>
                  <a:gd name="T1" fmla="*/ 0 h 26"/>
                  <a:gd name="T2" fmla="*/ 12 w 14"/>
                  <a:gd name="T3" fmla="*/ 0 h 26"/>
                  <a:gd name="T4" fmla="*/ 0 w 14"/>
                  <a:gd name="T5" fmla="*/ 26 h 26"/>
                  <a:gd name="T6" fmla="*/ 2 w 14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14" y="0"/>
                    </a:moveTo>
                    <a:lnTo>
                      <a:pt x="12" y="0"/>
                    </a:lnTo>
                    <a:lnTo>
                      <a:pt x="0" y="26"/>
                    </a:lnTo>
                    <a:lnTo>
                      <a:pt x="2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14F3290-E6B1-4217-9024-ED8ACB964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84748" y="4327238"/>
                <a:ext cx="504825" cy="77788"/>
              </a:xfrm>
              <a:custGeom>
                <a:avLst/>
                <a:gdLst>
                  <a:gd name="T0" fmla="*/ 2 w 134"/>
                  <a:gd name="T1" fmla="*/ 9 h 21"/>
                  <a:gd name="T2" fmla="*/ 0 w 134"/>
                  <a:gd name="T3" fmla="*/ 9 h 21"/>
                  <a:gd name="T4" fmla="*/ 4 w 134"/>
                  <a:gd name="T5" fmla="*/ 21 h 21"/>
                  <a:gd name="T6" fmla="*/ 5 w 134"/>
                  <a:gd name="T7" fmla="*/ 20 h 21"/>
                  <a:gd name="T8" fmla="*/ 2 w 134"/>
                  <a:gd name="T9" fmla="*/ 9 h 21"/>
                  <a:gd name="T10" fmla="*/ 24 w 134"/>
                  <a:gd name="T11" fmla="*/ 4 h 21"/>
                  <a:gd name="T12" fmla="*/ 22 w 134"/>
                  <a:gd name="T13" fmla="*/ 4 h 21"/>
                  <a:gd name="T14" fmla="*/ 24 w 134"/>
                  <a:gd name="T15" fmla="*/ 16 h 21"/>
                  <a:gd name="T16" fmla="*/ 26 w 134"/>
                  <a:gd name="T17" fmla="*/ 15 h 21"/>
                  <a:gd name="T18" fmla="*/ 24 w 134"/>
                  <a:gd name="T19" fmla="*/ 4 h 21"/>
                  <a:gd name="T20" fmla="*/ 46 w 134"/>
                  <a:gd name="T21" fmla="*/ 1 h 21"/>
                  <a:gd name="T22" fmla="*/ 44 w 134"/>
                  <a:gd name="T23" fmla="*/ 1 h 21"/>
                  <a:gd name="T24" fmla="*/ 45 w 134"/>
                  <a:gd name="T25" fmla="*/ 13 h 21"/>
                  <a:gd name="T26" fmla="*/ 47 w 134"/>
                  <a:gd name="T27" fmla="*/ 13 h 21"/>
                  <a:gd name="T28" fmla="*/ 46 w 134"/>
                  <a:gd name="T29" fmla="*/ 1 h 21"/>
                  <a:gd name="T30" fmla="*/ 68 w 134"/>
                  <a:gd name="T31" fmla="*/ 0 h 21"/>
                  <a:gd name="T32" fmla="*/ 68 w 134"/>
                  <a:gd name="T33" fmla="*/ 0 h 21"/>
                  <a:gd name="T34" fmla="*/ 66 w 134"/>
                  <a:gd name="T35" fmla="*/ 0 h 21"/>
                  <a:gd name="T36" fmla="*/ 66 w 134"/>
                  <a:gd name="T37" fmla="*/ 12 h 21"/>
                  <a:gd name="T38" fmla="*/ 68 w 134"/>
                  <a:gd name="T39" fmla="*/ 12 h 21"/>
                  <a:gd name="T40" fmla="*/ 68 w 134"/>
                  <a:gd name="T41" fmla="*/ 12 h 21"/>
                  <a:gd name="T42" fmla="*/ 68 w 134"/>
                  <a:gd name="T43" fmla="*/ 0 h 21"/>
                  <a:gd name="T44" fmla="*/ 91 w 134"/>
                  <a:gd name="T45" fmla="*/ 1 h 21"/>
                  <a:gd name="T46" fmla="*/ 89 w 134"/>
                  <a:gd name="T47" fmla="*/ 1 h 21"/>
                  <a:gd name="T48" fmla="*/ 88 w 134"/>
                  <a:gd name="T49" fmla="*/ 13 h 21"/>
                  <a:gd name="T50" fmla="*/ 89 w 134"/>
                  <a:gd name="T51" fmla="*/ 13 h 21"/>
                  <a:gd name="T52" fmla="*/ 91 w 134"/>
                  <a:gd name="T53" fmla="*/ 1 h 21"/>
                  <a:gd name="T54" fmla="*/ 113 w 134"/>
                  <a:gd name="T55" fmla="*/ 4 h 21"/>
                  <a:gd name="T56" fmla="*/ 111 w 134"/>
                  <a:gd name="T57" fmla="*/ 3 h 21"/>
                  <a:gd name="T58" fmla="*/ 109 w 134"/>
                  <a:gd name="T59" fmla="*/ 15 h 21"/>
                  <a:gd name="T60" fmla="*/ 110 w 134"/>
                  <a:gd name="T61" fmla="*/ 16 h 21"/>
                  <a:gd name="T62" fmla="*/ 113 w 134"/>
                  <a:gd name="T63" fmla="*/ 4 h 21"/>
                  <a:gd name="T64" fmla="*/ 134 w 134"/>
                  <a:gd name="T65" fmla="*/ 9 h 21"/>
                  <a:gd name="T66" fmla="*/ 132 w 134"/>
                  <a:gd name="T67" fmla="*/ 9 h 21"/>
                  <a:gd name="T68" fmla="*/ 129 w 134"/>
                  <a:gd name="T69" fmla="*/ 20 h 21"/>
                  <a:gd name="T70" fmla="*/ 131 w 134"/>
                  <a:gd name="T71" fmla="*/ 21 h 21"/>
                  <a:gd name="T72" fmla="*/ 134 w 134"/>
                  <a:gd name="T7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21">
                    <a:moveTo>
                      <a:pt x="2" y="9"/>
                    </a:moveTo>
                    <a:cubicBezTo>
                      <a:pt x="1" y="9"/>
                      <a:pt x="1" y="9"/>
                      <a:pt x="0" y="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5" y="21"/>
                      <a:pt x="5" y="20"/>
                    </a:cubicBezTo>
                    <a:cubicBezTo>
                      <a:pt x="2" y="9"/>
                      <a:pt x="2" y="9"/>
                      <a:pt x="2" y="9"/>
                    </a:cubicBezTo>
                    <a:close/>
                    <a:moveTo>
                      <a:pt x="24" y="4"/>
                    </a:moveTo>
                    <a:cubicBezTo>
                      <a:pt x="23" y="4"/>
                      <a:pt x="23" y="4"/>
                      <a:pt x="22" y="4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6"/>
                      <a:pt x="25" y="16"/>
                      <a:pt x="26" y="15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46" y="1"/>
                    </a:moveTo>
                    <a:cubicBezTo>
                      <a:pt x="45" y="1"/>
                      <a:pt x="45" y="1"/>
                      <a:pt x="44" y="1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13"/>
                      <a:pt x="46" y="13"/>
                      <a:pt x="47" y="13"/>
                    </a:cubicBezTo>
                    <a:lnTo>
                      <a:pt x="46" y="1"/>
                    </a:lnTo>
                    <a:close/>
                    <a:moveTo>
                      <a:pt x="68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7" y="0"/>
                      <a:pt x="67" y="0"/>
                      <a:pt x="66" y="0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8" y="12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0"/>
                      <a:pt x="68" y="0"/>
                      <a:pt x="68" y="0"/>
                    </a:cubicBezTo>
                    <a:close/>
                    <a:moveTo>
                      <a:pt x="91" y="1"/>
                    </a:moveTo>
                    <a:cubicBezTo>
                      <a:pt x="90" y="1"/>
                      <a:pt x="89" y="1"/>
                      <a:pt x="89" y="1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13"/>
                      <a:pt x="89" y="13"/>
                      <a:pt x="89" y="13"/>
                    </a:cubicBezTo>
                    <a:cubicBezTo>
                      <a:pt x="91" y="1"/>
                      <a:pt x="91" y="1"/>
                      <a:pt x="91" y="1"/>
                    </a:cubicBezTo>
                    <a:close/>
                    <a:moveTo>
                      <a:pt x="113" y="4"/>
                    </a:moveTo>
                    <a:cubicBezTo>
                      <a:pt x="112" y="4"/>
                      <a:pt x="111" y="4"/>
                      <a:pt x="111" y="3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10" y="16"/>
                      <a:pt x="110" y="16"/>
                    </a:cubicBezTo>
                    <a:cubicBezTo>
                      <a:pt x="113" y="4"/>
                      <a:pt x="113" y="4"/>
                      <a:pt x="113" y="4"/>
                    </a:cubicBezTo>
                    <a:close/>
                    <a:moveTo>
                      <a:pt x="134" y="9"/>
                    </a:moveTo>
                    <a:cubicBezTo>
                      <a:pt x="134" y="9"/>
                      <a:pt x="133" y="9"/>
                      <a:pt x="132" y="9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30" y="20"/>
                      <a:pt x="130" y="20"/>
                      <a:pt x="131" y="21"/>
                    </a:cubicBezTo>
                    <a:lnTo>
                      <a:pt x="13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009BCEF-2C85-49AA-AF0F-ECA44B27A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0136" y="4387563"/>
                <a:ext cx="19050" cy="44450"/>
              </a:xfrm>
              <a:custGeom>
                <a:avLst/>
                <a:gdLst>
                  <a:gd name="T0" fmla="*/ 2 w 12"/>
                  <a:gd name="T1" fmla="*/ 0 h 28"/>
                  <a:gd name="T2" fmla="*/ 0 w 12"/>
                  <a:gd name="T3" fmla="*/ 0 h 28"/>
                  <a:gd name="T4" fmla="*/ 9 w 12"/>
                  <a:gd name="T5" fmla="*/ 28 h 28"/>
                  <a:gd name="T6" fmla="*/ 12 w 12"/>
                  <a:gd name="T7" fmla="*/ 26 h 28"/>
                  <a:gd name="T8" fmla="*/ 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2" y="0"/>
                    </a:moveTo>
                    <a:lnTo>
                      <a:pt x="0" y="0"/>
                    </a:lnTo>
                    <a:lnTo>
                      <a:pt x="9" y="28"/>
                    </a:lnTo>
                    <a:lnTo>
                      <a:pt x="12" y="2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0A851F2-7B89-4212-9361-554FFE86B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0136" y="4387563"/>
                <a:ext cx="19050" cy="44450"/>
              </a:xfrm>
              <a:custGeom>
                <a:avLst/>
                <a:gdLst>
                  <a:gd name="T0" fmla="*/ 2 w 12"/>
                  <a:gd name="T1" fmla="*/ 0 h 28"/>
                  <a:gd name="T2" fmla="*/ 0 w 12"/>
                  <a:gd name="T3" fmla="*/ 0 h 28"/>
                  <a:gd name="T4" fmla="*/ 9 w 12"/>
                  <a:gd name="T5" fmla="*/ 28 h 28"/>
                  <a:gd name="T6" fmla="*/ 12 w 12"/>
                  <a:gd name="T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8">
                    <a:moveTo>
                      <a:pt x="2" y="0"/>
                    </a:moveTo>
                    <a:lnTo>
                      <a:pt x="0" y="0"/>
                    </a:lnTo>
                    <a:lnTo>
                      <a:pt x="9" y="28"/>
                    </a:lnTo>
                    <a:lnTo>
                      <a:pt x="12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6DB0E4F-354C-4B58-999F-65ABE1BE2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5723" y="4379626"/>
                <a:ext cx="150813" cy="123825"/>
              </a:xfrm>
              <a:custGeom>
                <a:avLst/>
                <a:gdLst>
                  <a:gd name="T0" fmla="*/ 22 w 40"/>
                  <a:gd name="T1" fmla="*/ 21 h 33"/>
                  <a:gd name="T2" fmla="*/ 14 w 40"/>
                  <a:gd name="T3" fmla="*/ 0 h 33"/>
                  <a:gd name="T4" fmla="*/ 13 w 40"/>
                  <a:gd name="T5" fmla="*/ 22 h 33"/>
                  <a:gd name="T6" fmla="*/ 0 w 40"/>
                  <a:gd name="T7" fmla="*/ 33 h 33"/>
                  <a:gd name="T8" fmla="*/ 19 w 40"/>
                  <a:gd name="T9" fmla="*/ 32 h 33"/>
                  <a:gd name="T10" fmla="*/ 40 w 40"/>
                  <a:gd name="T11" fmla="*/ 33 h 33"/>
                  <a:gd name="T12" fmla="*/ 22 w 40"/>
                  <a:gd name="T13" fmla="*/ 2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33">
                    <a:moveTo>
                      <a:pt x="22" y="21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7" y="24"/>
                      <a:pt x="3" y="28"/>
                      <a:pt x="0" y="33"/>
                    </a:cubicBezTo>
                    <a:cubicBezTo>
                      <a:pt x="6" y="32"/>
                      <a:pt x="13" y="32"/>
                      <a:pt x="19" y="32"/>
                    </a:cubicBezTo>
                    <a:cubicBezTo>
                      <a:pt x="26" y="32"/>
                      <a:pt x="33" y="32"/>
                      <a:pt x="40" y="33"/>
                    </a:cubicBezTo>
                    <a:cubicBezTo>
                      <a:pt x="36" y="26"/>
                      <a:pt x="30" y="22"/>
                      <a:pt x="22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72E388E-813E-488E-A32B-6AEDB7E7B8C5}"/>
                </a:ext>
              </a:extLst>
            </p:cNvPr>
            <p:cNvGrpSpPr/>
            <p:nvPr/>
          </p:nvGrpSpPr>
          <p:grpSpPr>
            <a:xfrm>
              <a:off x="4368400" y="4740010"/>
              <a:ext cx="259191" cy="199241"/>
              <a:chOff x="4414297" y="3575463"/>
              <a:chExt cx="2657173" cy="2042584"/>
            </a:xfrm>
            <a:solidFill>
              <a:schemeClr val="accent1"/>
            </a:solidFill>
          </p:grpSpPr>
          <p:sp>
            <p:nvSpPr>
              <p:cNvPr id="61" name="Freeform: Shape 12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3A9277B-CB1F-43F2-857E-EFE96AA32B66}"/>
                  </a:ext>
                </a:extLst>
              </p:cNvPr>
              <p:cNvSpPr/>
              <p:nvPr/>
            </p:nvSpPr>
            <p:spPr>
              <a:xfrm>
                <a:off x="4414297" y="3575463"/>
                <a:ext cx="1029977" cy="2042584"/>
              </a:xfrm>
              <a:custGeom>
                <a:avLst/>
                <a:gdLst>
                  <a:gd name="connsiteX0" fmla="*/ 283197 w 778862"/>
                  <a:gd name="connsiteY0" fmla="*/ 1135 h 1597074"/>
                  <a:gd name="connsiteX1" fmla="*/ 352387 w 778862"/>
                  <a:gd name="connsiteY1" fmla="*/ 33275 h 1597074"/>
                  <a:gd name="connsiteX2" fmla="*/ 622245 w 778862"/>
                  <a:gd name="connsiteY2" fmla="*/ 543771 h 1597074"/>
                  <a:gd name="connsiteX3" fmla="*/ 609353 w 778862"/>
                  <a:gd name="connsiteY3" fmla="*/ 664090 h 1597074"/>
                  <a:gd name="connsiteX4" fmla="*/ 594743 w 778862"/>
                  <a:gd name="connsiteY4" fmla="*/ 841131 h 1597074"/>
                  <a:gd name="connsiteX5" fmla="*/ 695295 w 778862"/>
                  <a:gd name="connsiteY5" fmla="*/ 1124739 h 1597074"/>
                  <a:gd name="connsiteX6" fmla="*/ 759752 w 778862"/>
                  <a:gd name="connsiteY6" fmla="*/ 1472805 h 1597074"/>
                  <a:gd name="connsiteX7" fmla="*/ 540599 w 778862"/>
                  <a:gd name="connsiteY7" fmla="*/ 1584530 h 1597074"/>
                  <a:gd name="connsiteX8" fmla="*/ 307697 w 778862"/>
                  <a:gd name="connsiteY8" fmla="*/ 1307796 h 1597074"/>
                  <a:gd name="connsiteX9" fmla="*/ 303399 w 778862"/>
                  <a:gd name="connsiteY9" fmla="*/ 1248496 h 1597074"/>
                  <a:gd name="connsiteX10" fmla="*/ 206285 w 778862"/>
                  <a:gd name="connsiteY10" fmla="*/ 988951 h 1597074"/>
                  <a:gd name="connsiteX11" fmla="*/ 68778 w 778862"/>
                  <a:gd name="connsiteY11" fmla="*/ 794722 h 1597074"/>
                  <a:gd name="connsiteX12" fmla="*/ 24 w 778862"/>
                  <a:gd name="connsiteY12" fmla="*/ 571273 h 1597074"/>
                  <a:gd name="connsiteX13" fmla="*/ 2602 w 778862"/>
                  <a:gd name="connsiteY13" fmla="*/ 363293 h 1597074"/>
                  <a:gd name="connsiteX14" fmla="*/ 94561 w 778862"/>
                  <a:gd name="connsiteY14" fmla="*/ 83982 h 1597074"/>
                  <a:gd name="connsiteX15" fmla="*/ 283197 w 778862"/>
                  <a:gd name="connsiteY15" fmla="*/ 1135 h 1597074"/>
                  <a:gd name="connsiteX0" fmla="*/ 283197 w 778862"/>
                  <a:gd name="connsiteY0" fmla="*/ 1135 h 1597074"/>
                  <a:gd name="connsiteX1" fmla="*/ 352387 w 778862"/>
                  <a:gd name="connsiteY1" fmla="*/ 33275 h 1597074"/>
                  <a:gd name="connsiteX2" fmla="*/ 622245 w 778862"/>
                  <a:gd name="connsiteY2" fmla="*/ 543771 h 1597074"/>
                  <a:gd name="connsiteX3" fmla="*/ 594743 w 778862"/>
                  <a:gd name="connsiteY3" fmla="*/ 841131 h 1597074"/>
                  <a:gd name="connsiteX4" fmla="*/ 695295 w 778862"/>
                  <a:gd name="connsiteY4" fmla="*/ 1124739 h 1597074"/>
                  <a:gd name="connsiteX5" fmla="*/ 759752 w 778862"/>
                  <a:gd name="connsiteY5" fmla="*/ 1472805 h 1597074"/>
                  <a:gd name="connsiteX6" fmla="*/ 540599 w 778862"/>
                  <a:gd name="connsiteY6" fmla="*/ 1584530 h 1597074"/>
                  <a:gd name="connsiteX7" fmla="*/ 307697 w 778862"/>
                  <a:gd name="connsiteY7" fmla="*/ 1307796 h 1597074"/>
                  <a:gd name="connsiteX8" fmla="*/ 303399 w 778862"/>
                  <a:gd name="connsiteY8" fmla="*/ 1248496 h 1597074"/>
                  <a:gd name="connsiteX9" fmla="*/ 206285 w 778862"/>
                  <a:gd name="connsiteY9" fmla="*/ 988951 h 1597074"/>
                  <a:gd name="connsiteX10" fmla="*/ 68778 w 778862"/>
                  <a:gd name="connsiteY10" fmla="*/ 794722 h 1597074"/>
                  <a:gd name="connsiteX11" fmla="*/ 24 w 778862"/>
                  <a:gd name="connsiteY11" fmla="*/ 571273 h 1597074"/>
                  <a:gd name="connsiteX12" fmla="*/ 2602 w 778862"/>
                  <a:gd name="connsiteY12" fmla="*/ 363293 h 1597074"/>
                  <a:gd name="connsiteX13" fmla="*/ 94561 w 778862"/>
                  <a:gd name="connsiteY13" fmla="*/ 83982 h 1597074"/>
                  <a:gd name="connsiteX14" fmla="*/ 283197 w 778862"/>
                  <a:gd name="connsiteY14" fmla="*/ 1135 h 1597074"/>
                  <a:gd name="connsiteX0" fmla="*/ 280941 w 776606"/>
                  <a:gd name="connsiteY0" fmla="*/ 1135 h 1597074"/>
                  <a:gd name="connsiteX1" fmla="*/ 350131 w 776606"/>
                  <a:gd name="connsiteY1" fmla="*/ 33275 h 1597074"/>
                  <a:gd name="connsiteX2" fmla="*/ 619989 w 776606"/>
                  <a:gd name="connsiteY2" fmla="*/ 543771 h 1597074"/>
                  <a:gd name="connsiteX3" fmla="*/ 592487 w 776606"/>
                  <a:gd name="connsiteY3" fmla="*/ 841131 h 1597074"/>
                  <a:gd name="connsiteX4" fmla="*/ 693039 w 776606"/>
                  <a:gd name="connsiteY4" fmla="*/ 1124739 h 1597074"/>
                  <a:gd name="connsiteX5" fmla="*/ 757496 w 776606"/>
                  <a:gd name="connsiteY5" fmla="*/ 1472805 h 1597074"/>
                  <a:gd name="connsiteX6" fmla="*/ 538343 w 776606"/>
                  <a:gd name="connsiteY6" fmla="*/ 1584530 h 1597074"/>
                  <a:gd name="connsiteX7" fmla="*/ 305441 w 776606"/>
                  <a:gd name="connsiteY7" fmla="*/ 1307796 h 1597074"/>
                  <a:gd name="connsiteX8" fmla="*/ 301143 w 776606"/>
                  <a:gd name="connsiteY8" fmla="*/ 1248496 h 1597074"/>
                  <a:gd name="connsiteX9" fmla="*/ 204029 w 776606"/>
                  <a:gd name="connsiteY9" fmla="*/ 988951 h 1597074"/>
                  <a:gd name="connsiteX10" fmla="*/ 66522 w 776606"/>
                  <a:gd name="connsiteY10" fmla="*/ 794722 h 1597074"/>
                  <a:gd name="connsiteX11" fmla="*/ 346 w 776606"/>
                  <a:gd name="connsiteY11" fmla="*/ 363293 h 1597074"/>
                  <a:gd name="connsiteX12" fmla="*/ 92305 w 776606"/>
                  <a:gd name="connsiteY12" fmla="*/ 83982 h 1597074"/>
                  <a:gd name="connsiteX13" fmla="*/ 280941 w 776606"/>
                  <a:gd name="connsiteY13" fmla="*/ 1135 h 1597074"/>
                  <a:gd name="connsiteX0" fmla="*/ 92305 w 776606"/>
                  <a:gd name="connsiteY0" fmla="*/ 83982 h 1597074"/>
                  <a:gd name="connsiteX1" fmla="*/ 350131 w 776606"/>
                  <a:gd name="connsiteY1" fmla="*/ 33275 h 1597074"/>
                  <a:gd name="connsiteX2" fmla="*/ 619989 w 776606"/>
                  <a:gd name="connsiteY2" fmla="*/ 543771 h 1597074"/>
                  <a:gd name="connsiteX3" fmla="*/ 592487 w 776606"/>
                  <a:gd name="connsiteY3" fmla="*/ 841131 h 1597074"/>
                  <a:gd name="connsiteX4" fmla="*/ 693039 w 776606"/>
                  <a:gd name="connsiteY4" fmla="*/ 1124739 h 1597074"/>
                  <a:gd name="connsiteX5" fmla="*/ 757496 w 776606"/>
                  <a:gd name="connsiteY5" fmla="*/ 1472805 h 1597074"/>
                  <a:gd name="connsiteX6" fmla="*/ 538343 w 776606"/>
                  <a:gd name="connsiteY6" fmla="*/ 1584530 h 1597074"/>
                  <a:gd name="connsiteX7" fmla="*/ 305441 w 776606"/>
                  <a:gd name="connsiteY7" fmla="*/ 1307796 h 1597074"/>
                  <a:gd name="connsiteX8" fmla="*/ 301143 w 776606"/>
                  <a:gd name="connsiteY8" fmla="*/ 1248496 h 1597074"/>
                  <a:gd name="connsiteX9" fmla="*/ 204029 w 776606"/>
                  <a:gd name="connsiteY9" fmla="*/ 988951 h 1597074"/>
                  <a:gd name="connsiteX10" fmla="*/ 66522 w 776606"/>
                  <a:gd name="connsiteY10" fmla="*/ 794722 h 1597074"/>
                  <a:gd name="connsiteX11" fmla="*/ 346 w 776606"/>
                  <a:gd name="connsiteY11" fmla="*/ 363293 h 1597074"/>
                  <a:gd name="connsiteX12" fmla="*/ 92305 w 776606"/>
                  <a:gd name="connsiteY12" fmla="*/ 83982 h 1597074"/>
                  <a:gd name="connsiteX0" fmla="*/ 92305 w 776606"/>
                  <a:gd name="connsiteY0" fmla="*/ 83982 h 1597074"/>
                  <a:gd name="connsiteX1" fmla="*/ 350131 w 776606"/>
                  <a:gd name="connsiteY1" fmla="*/ 33275 h 1597074"/>
                  <a:gd name="connsiteX2" fmla="*/ 619989 w 776606"/>
                  <a:gd name="connsiteY2" fmla="*/ 543771 h 1597074"/>
                  <a:gd name="connsiteX3" fmla="*/ 592487 w 776606"/>
                  <a:gd name="connsiteY3" fmla="*/ 841131 h 1597074"/>
                  <a:gd name="connsiteX4" fmla="*/ 693039 w 776606"/>
                  <a:gd name="connsiteY4" fmla="*/ 1124739 h 1597074"/>
                  <a:gd name="connsiteX5" fmla="*/ 757496 w 776606"/>
                  <a:gd name="connsiteY5" fmla="*/ 1472805 h 1597074"/>
                  <a:gd name="connsiteX6" fmla="*/ 538343 w 776606"/>
                  <a:gd name="connsiteY6" fmla="*/ 1584530 h 1597074"/>
                  <a:gd name="connsiteX7" fmla="*/ 305441 w 776606"/>
                  <a:gd name="connsiteY7" fmla="*/ 1307796 h 1597074"/>
                  <a:gd name="connsiteX8" fmla="*/ 204029 w 776606"/>
                  <a:gd name="connsiteY8" fmla="*/ 988951 h 1597074"/>
                  <a:gd name="connsiteX9" fmla="*/ 66522 w 776606"/>
                  <a:gd name="connsiteY9" fmla="*/ 794722 h 1597074"/>
                  <a:gd name="connsiteX10" fmla="*/ 346 w 776606"/>
                  <a:gd name="connsiteY10" fmla="*/ 363293 h 1597074"/>
                  <a:gd name="connsiteX11" fmla="*/ 92305 w 776606"/>
                  <a:gd name="connsiteY11" fmla="*/ 83982 h 1597074"/>
                  <a:gd name="connsiteX0" fmla="*/ 92361 w 776662"/>
                  <a:gd name="connsiteY0" fmla="*/ 83982 h 1597074"/>
                  <a:gd name="connsiteX1" fmla="*/ 350187 w 776662"/>
                  <a:gd name="connsiteY1" fmla="*/ 33275 h 1597074"/>
                  <a:gd name="connsiteX2" fmla="*/ 620045 w 776662"/>
                  <a:gd name="connsiteY2" fmla="*/ 543771 h 1597074"/>
                  <a:gd name="connsiteX3" fmla="*/ 592543 w 776662"/>
                  <a:gd name="connsiteY3" fmla="*/ 841131 h 1597074"/>
                  <a:gd name="connsiteX4" fmla="*/ 693095 w 776662"/>
                  <a:gd name="connsiteY4" fmla="*/ 1124739 h 1597074"/>
                  <a:gd name="connsiteX5" fmla="*/ 757552 w 776662"/>
                  <a:gd name="connsiteY5" fmla="*/ 1472805 h 1597074"/>
                  <a:gd name="connsiteX6" fmla="*/ 538399 w 776662"/>
                  <a:gd name="connsiteY6" fmla="*/ 1584530 h 1597074"/>
                  <a:gd name="connsiteX7" fmla="*/ 305497 w 776662"/>
                  <a:gd name="connsiteY7" fmla="*/ 1307796 h 1597074"/>
                  <a:gd name="connsiteX8" fmla="*/ 239254 w 776662"/>
                  <a:gd name="connsiteY8" fmla="*/ 1050497 h 1597074"/>
                  <a:gd name="connsiteX9" fmla="*/ 66578 w 776662"/>
                  <a:gd name="connsiteY9" fmla="*/ 794722 h 1597074"/>
                  <a:gd name="connsiteX10" fmla="*/ 402 w 776662"/>
                  <a:gd name="connsiteY10" fmla="*/ 363293 h 1597074"/>
                  <a:gd name="connsiteX11" fmla="*/ 92361 w 776662"/>
                  <a:gd name="connsiteY11" fmla="*/ 83982 h 1597074"/>
                  <a:gd name="connsiteX0" fmla="*/ 92532 w 776833"/>
                  <a:gd name="connsiteY0" fmla="*/ 83982 h 1597074"/>
                  <a:gd name="connsiteX1" fmla="*/ 350358 w 776833"/>
                  <a:gd name="connsiteY1" fmla="*/ 33275 h 1597074"/>
                  <a:gd name="connsiteX2" fmla="*/ 620216 w 776833"/>
                  <a:gd name="connsiteY2" fmla="*/ 543771 h 1597074"/>
                  <a:gd name="connsiteX3" fmla="*/ 592714 w 776833"/>
                  <a:gd name="connsiteY3" fmla="*/ 841131 h 1597074"/>
                  <a:gd name="connsiteX4" fmla="*/ 693266 w 776833"/>
                  <a:gd name="connsiteY4" fmla="*/ 1124739 h 1597074"/>
                  <a:gd name="connsiteX5" fmla="*/ 757723 w 776833"/>
                  <a:gd name="connsiteY5" fmla="*/ 1472805 h 1597074"/>
                  <a:gd name="connsiteX6" fmla="*/ 538570 w 776833"/>
                  <a:gd name="connsiteY6" fmla="*/ 1584530 h 1597074"/>
                  <a:gd name="connsiteX7" fmla="*/ 305668 w 776833"/>
                  <a:gd name="connsiteY7" fmla="*/ 1307796 h 1597074"/>
                  <a:gd name="connsiteX8" fmla="*/ 66749 w 776833"/>
                  <a:gd name="connsiteY8" fmla="*/ 794722 h 1597074"/>
                  <a:gd name="connsiteX9" fmla="*/ 573 w 776833"/>
                  <a:gd name="connsiteY9" fmla="*/ 363293 h 1597074"/>
                  <a:gd name="connsiteX10" fmla="*/ 92532 w 776833"/>
                  <a:gd name="connsiteY10" fmla="*/ 83982 h 1597074"/>
                  <a:gd name="connsiteX0" fmla="*/ 92532 w 776833"/>
                  <a:gd name="connsiteY0" fmla="*/ 83982 h 1597074"/>
                  <a:gd name="connsiteX1" fmla="*/ 350358 w 776833"/>
                  <a:gd name="connsiteY1" fmla="*/ 33275 h 1597074"/>
                  <a:gd name="connsiteX2" fmla="*/ 620216 w 776833"/>
                  <a:gd name="connsiteY2" fmla="*/ 543771 h 1597074"/>
                  <a:gd name="connsiteX3" fmla="*/ 592714 w 776833"/>
                  <a:gd name="connsiteY3" fmla="*/ 841131 h 1597074"/>
                  <a:gd name="connsiteX4" fmla="*/ 693266 w 776833"/>
                  <a:gd name="connsiteY4" fmla="*/ 1124739 h 1597074"/>
                  <a:gd name="connsiteX5" fmla="*/ 757723 w 776833"/>
                  <a:gd name="connsiteY5" fmla="*/ 1472805 h 1597074"/>
                  <a:gd name="connsiteX6" fmla="*/ 538570 w 776833"/>
                  <a:gd name="connsiteY6" fmla="*/ 1584530 h 1597074"/>
                  <a:gd name="connsiteX7" fmla="*/ 305668 w 776833"/>
                  <a:gd name="connsiteY7" fmla="*/ 1307796 h 1597074"/>
                  <a:gd name="connsiteX8" fmla="*/ 66749 w 776833"/>
                  <a:gd name="connsiteY8" fmla="*/ 794722 h 1597074"/>
                  <a:gd name="connsiteX9" fmla="*/ 573 w 776833"/>
                  <a:gd name="connsiteY9" fmla="*/ 363293 h 1597074"/>
                  <a:gd name="connsiteX10" fmla="*/ 92532 w 776833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91761"/>
                  <a:gd name="connsiteY0" fmla="*/ 83982 h 1593901"/>
                  <a:gd name="connsiteX1" fmla="*/ 351905 w 791761"/>
                  <a:gd name="connsiteY1" fmla="*/ 33275 h 1593901"/>
                  <a:gd name="connsiteX2" fmla="*/ 621763 w 791761"/>
                  <a:gd name="connsiteY2" fmla="*/ 543771 h 1593901"/>
                  <a:gd name="connsiteX3" fmla="*/ 594261 w 791761"/>
                  <a:gd name="connsiteY3" fmla="*/ 841131 h 1593901"/>
                  <a:gd name="connsiteX4" fmla="*/ 694813 w 791761"/>
                  <a:gd name="connsiteY4" fmla="*/ 1124739 h 1593901"/>
                  <a:gd name="connsiteX5" fmla="*/ 785647 w 791761"/>
                  <a:gd name="connsiteY5" fmla="*/ 1472805 h 1593901"/>
                  <a:gd name="connsiteX6" fmla="*/ 540117 w 791761"/>
                  <a:gd name="connsiteY6" fmla="*/ 1584530 h 1593901"/>
                  <a:gd name="connsiteX7" fmla="*/ 307215 w 791761"/>
                  <a:gd name="connsiteY7" fmla="*/ 1307796 h 1593901"/>
                  <a:gd name="connsiteX8" fmla="*/ 68296 w 791761"/>
                  <a:gd name="connsiteY8" fmla="*/ 794722 h 1593901"/>
                  <a:gd name="connsiteX9" fmla="*/ 2120 w 791761"/>
                  <a:gd name="connsiteY9" fmla="*/ 363293 h 1593901"/>
                  <a:gd name="connsiteX10" fmla="*/ 94079 w 791761"/>
                  <a:gd name="connsiteY10" fmla="*/ 83982 h 1593901"/>
                  <a:gd name="connsiteX0" fmla="*/ 94079 w 803730"/>
                  <a:gd name="connsiteY0" fmla="*/ 83982 h 1593901"/>
                  <a:gd name="connsiteX1" fmla="*/ 351905 w 803730"/>
                  <a:gd name="connsiteY1" fmla="*/ 33275 h 1593901"/>
                  <a:gd name="connsiteX2" fmla="*/ 621763 w 803730"/>
                  <a:gd name="connsiteY2" fmla="*/ 543771 h 1593901"/>
                  <a:gd name="connsiteX3" fmla="*/ 594261 w 803730"/>
                  <a:gd name="connsiteY3" fmla="*/ 841131 h 1593901"/>
                  <a:gd name="connsiteX4" fmla="*/ 773944 w 803730"/>
                  <a:gd name="connsiteY4" fmla="*/ 1221455 h 1593901"/>
                  <a:gd name="connsiteX5" fmla="*/ 785647 w 803730"/>
                  <a:gd name="connsiteY5" fmla="*/ 1472805 h 1593901"/>
                  <a:gd name="connsiteX6" fmla="*/ 540117 w 803730"/>
                  <a:gd name="connsiteY6" fmla="*/ 1584530 h 1593901"/>
                  <a:gd name="connsiteX7" fmla="*/ 307215 w 803730"/>
                  <a:gd name="connsiteY7" fmla="*/ 1307796 h 1593901"/>
                  <a:gd name="connsiteX8" fmla="*/ 68296 w 803730"/>
                  <a:gd name="connsiteY8" fmla="*/ 794722 h 1593901"/>
                  <a:gd name="connsiteX9" fmla="*/ 2120 w 803730"/>
                  <a:gd name="connsiteY9" fmla="*/ 363293 h 1593901"/>
                  <a:gd name="connsiteX10" fmla="*/ 94079 w 803730"/>
                  <a:gd name="connsiteY10" fmla="*/ 83982 h 159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3730" h="1593901">
                    <a:moveTo>
                      <a:pt x="94079" y="83982"/>
                    </a:moveTo>
                    <a:cubicBezTo>
                      <a:pt x="152376" y="28979"/>
                      <a:pt x="263958" y="-43356"/>
                      <a:pt x="351905" y="33275"/>
                    </a:cubicBezTo>
                    <a:cubicBezTo>
                      <a:pt x="509178" y="125234"/>
                      <a:pt x="607615" y="305977"/>
                      <a:pt x="621763" y="543771"/>
                    </a:cubicBezTo>
                    <a:cubicBezTo>
                      <a:pt x="635779" y="695998"/>
                      <a:pt x="582086" y="744303"/>
                      <a:pt x="594261" y="841131"/>
                    </a:cubicBezTo>
                    <a:cubicBezTo>
                      <a:pt x="585667" y="951136"/>
                      <a:pt x="742046" y="1116176"/>
                      <a:pt x="773944" y="1221455"/>
                    </a:cubicBezTo>
                    <a:cubicBezTo>
                      <a:pt x="805842" y="1326734"/>
                      <a:pt x="815726" y="1349907"/>
                      <a:pt x="785647" y="1472805"/>
                    </a:cubicBezTo>
                    <a:cubicBezTo>
                      <a:pt x="759864" y="1580232"/>
                      <a:pt x="619856" y="1612031"/>
                      <a:pt x="540117" y="1584530"/>
                    </a:cubicBezTo>
                    <a:cubicBezTo>
                      <a:pt x="460378" y="1557029"/>
                      <a:pt x="320106" y="1454757"/>
                      <a:pt x="307215" y="1307796"/>
                    </a:cubicBezTo>
                    <a:cubicBezTo>
                      <a:pt x="290124" y="1105822"/>
                      <a:pt x="171899" y="996101"/>
                      <a:pt x="68296" y="794722"/>
                    </a:cubicBezTo>
                    <a:cubicBezTo>
                      <a:pt x="-7382" y="647622"/>
                      <a:pt x="-2177" y="481750"/>
                      <a:pt x="2120" y="363293"/>
                    </a:cubicBezTo>
                    <a:cubicBezTo>
                      <a:pt x="7277" y="261881"/>
                      <a:pt x="35781" y="138985"/>
                      <a:pt x="94079" y="839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12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8B09F1-3F48-4F2B-AE26-98908452262E}"/>
                  </a:ext>
                </a:extLst>
              </p:cNvPr>
              <p:cNvSpPr/>
              <p:nvPr/>
            </p:nvSpPr>
            <p:spPr>
              <a:xfrm flipH="1">
                <a:off x="6041493" y="3575463"/>
                <a:ext cx="1029977" cy="2042584"/>
              </a:xfrm>
              <a:custGeom>
                <a:avLst/>
                <a:gdLst>
                  <a:gd name="connsiteX0" fmla="*/ 283197 w 778862"/>
                  <a:gd name="connsiteY0" fmla="*/ 1135 h 1597074"/>
                  <a:gd name="connsiteX1" fmla="*/ 352387 w 778862"/>
                  <a:gd name="connsiteY1" fmla="*/ 33275 h 1597074"/>
                  <a:gd name="connsiteX2" fmla="*/ 622245 w 778862"/>
                  <a:gd name="connsiteY2" fmla="*/ 543771 h 1597074"/>
                  <a:gd name="connsiteX3" fmla="*/ 609353 w 778862"/>
                  <a:gd name="connsiteY3" fmla="*/ 664090 h 1597074"/>
                  <a:gd name="connsiteX4" fmla="*/ 594743 w 778862"/>
                  <a:gd name="connsiteY4" fmla="*/ 841131 h 1597074"/>
                  <a:gd name="connsiteX5" fmla="*/ 695295 w 778862"/>
                  <a:gd name="connsiteY5" fmla="*/ 1124739 h 1597074"/>
                  <a:gd name="connsiteX6" fmla="*/ 759752 w 778862"/>
                  <a:gd name="connsiteY6" fmla="*/ 1472805 h 1597074"/>
                  <a:gd name="connsiteX7" fmla="*/ 540599 w 778862"/>
                  <a:gd name="connsiteY7" fmla="*/ 1584530 h 1597074"/>
                  <a:gd name="connsiteX8" fmla="*/ 307697 w 778862"/>
                  <a:gd name="connsiteY8" fmla="*/ 1307796 h 1597074"/>
                  <a:gd name="connsiteX9" fmla="*/ 303399 w 778862"/>
                  <a:gd name="connsiteY9" fmla="*/ 1248496 h 1597074"/>
                  <a:gd name="connsiteX10" fmla="*/ 206285 w 778862"/>
                  <a:gd name="connsiteY10" fmla="*/ 988951 h 1597074"/>
                  <a:gd name="connsiteX11" fmla="*/ 68778 w 778862"/>
                  <a:gd name="connsiteY11" fmla="*/ 794722 h 1597074"/>
                  <a:gd name="connsiteX12" fmla="*/ 24 w 778862"/>
                  <a:gd name="connsiteY12" fmla="*/ 571273 h 1597074"/>
                  <a:gd name="connsiteX13" fmla="*/ 2602 w 778862"/>
                  <a:gd name="connsiteY13" fmla="*/ 363293 h 1597074"/>
                  <a:gd name="connsiteX14" fmla="*/ 94561 w 778862"/>
                  <a:gd name="connsiteY14" fmla="*/ 83982 h 1597074"/>
                  <a:gd name="connsiteX15" fmla="*/ 283197 w 778862"/>
                  <a:gd name="connsiteY15" fmla="*/ 1135 h 1597074"/>
                  <a:gd name="connsiteX0" fmla="*/ 283197 w 778862"/>
                  <a:gd name="connsiteY0" fmla="*/ 1135 h 1597074"/>
                  <a:gd name="connsiteX1" fmla="*/ 352387 w 778862"/>
                  <a:gd name="connsiteY1" fmla="*/ 33275 h 1597074"/>
                  <a:gd name="connsiteX2" fmla="*/ 622245 w 778862"/>
                  <a:gd name="connsiteY2" fmla="*/ 543771 h 1597074"/>
                  <a:gd name="connsiteX3" fmla="*/ 594743 w 778862"/>
                  <a:gd name="connsiteY3" fmla="*/ 841131 h 1597074"/>
                  <a:gd name="connsiteX4" fmla="*/ 695295 w 778862"/>
                  <a:gd name="connsiteY4" fmla="*/ 1124739 h 1597074"/>
                  <a:gd name="connsiteX5" fmla="*/ 759752 w 778862"/>
                  <a:gd name="connsiteY5" fmla="*/ 1472805 h 1597074"/>
                  <a:gd name="connsiteX6" fmla="*/ 540599 w 778862"/>
                  <a:gd name="connsiteY6" fmla="*/ 1584530 h 1597074"/>
                  <a:gd name="connsiteX7" fmla="*/ 307697 w 778862"/>
                  <a:gd name="connsiteY7" fmla="*/ 1307796 h 1597074"/>
                  <a:gd name="connsiteX8" fmla="*/ 303399 w 778862"/>
                  <a:gd name="connsiteY8" fmla="*/ 1248496 h 1597074"/>
                  <a:gd name="connsiteX9" fmla="*/ 206285 w 778862"/>
                  <a:gd name="connsiteY9" fmla="*/ 988951 h 1597074"/>
                  <a:gd name="connsiteX10" fmla="*/ 68778 w 778862"/>
                  <a:gd name="connsiteY10" fmla="*/ 794722 h 1597074"/>
                  <a:gd name="connsiteX11" fmla="*/ 24 w 778862"/>
                  <a:gd name="connsiteY11" fmla="*/ 571273 h 1597074"/>
                  <a:gd name="connsiteX12" fmla="*/ 2602 w 778862"/>
                  <a:gd name="connsiteY12" fmla="*/ 363293 h 1597074"/>
                  <a:gd name="connsiteX13" fmla="*/ 94561 w 778862"/>
                  <a:gd name="connsiteY13" fmla="*/ 83982 h 1597074"/>
                  <a:gd name="connsiteX14" fmla="*/ 283197 w 778862"/>
                  <a:gd name="connsiteY14" fmla="*/ 1135 h 1597074"/>
                  <a:gd name="connsiteX0" fmla="*/ 280941 w 776606"/>
                  <a:gd name="connsiteY0" fmla="*/ 1135 h 1597074"/>
                  <a:gd name="connsiteX1" fmla="*/ 350131 w 776606"/>
                  <a:gd name="connsiteY1" fmla="*/ 33275 h 1597074"/>
                  <a:gd name="connsiteX2" fmla="*/ 619989 w 776606"/>
                  <a:gd name="connsiteY2" fmla="*/ 543771 h 1597074"/>
                  <a:gd name="connsiteX3" fmla="*/ 592487 w 776606"/>
                  <a:gd name="connsiteY3" fmla="*/ 841131 h 1597074"/>
                  <a:gd name="connsiteX4" fmla="*/ 693039 w 776606"/>
                  <a:gd name="connsiteY4" fmla="*/ 1124739 h 1597074"/>
                  <a:gd name="connsiteX5" fmla="*/ 757496 w 776606"/>
                  <a:gd name="connsiteY5" fmla="*/ 1472805 h 1597074"/>
                  <a:gd name="connsiteX6" fmla="*/ 538343 w 776606"/>
                  <a:gd name="connsiteY6" fmla="*/ 1584530 h 1597074"/>
                  <a:gd name="connsiteX7" fmla="*/ 305441 w 776606"/>
                  <a:gd name="connsiteY7" fmla="*/ 1307796 h 1597074"/>
                  <a:gd name="connsiteX8" fmla="*/ 301143 w 776606"/>
                  <a:gd name="connsiteY8" fmla="*/ 1248496 h 1597074"/>
                  <a:gd name="connsiteX9" fmla="*/ 204029 w 776606"/>
                  <a:gd name="connsiteY9" fmla="*/ 988951 h 1597074"/>
                  <a:gd name="connsiteX10" fmla="*/ 66522 w 776606"/>
                  <a:gd name="connsiteY10" fmla="*/ 794722 h 1597074"/>
                  <a:gd name="connsiteX11" fmla="*/ 346 w 776606"/>
                  <a:gd name="connsiteY11" fmla="*/ 363293 h 1597074"/>
                  <a:gd name="connsiteX12" fmla="*/ 92305 w 776606"/>
                  <a:gd name="connsiteY12" fmla="*/ 83982 h 1597074"/>
                  <a:gd name="connsiteX13" fmla="*/ 280941 w 776606"/>
                  <a:gd name="connsiteY13" fmla="*/ 1135 h 1597074"/>
                  <a:gd name="connsiteX0" fmla="*/ 92305 w 776606"/>
                  <a:gd name="connsiteY0" fmla="*/ 83982 h 1597074"/>
                  <a:gd name="connsiteX1" fmla="*/ 350131 w 776606"/>
                  <a:gd name="connsiteY1" fmla="*/ 33275 h 1597074"/>
                  <a:gd name="connsiteX2" fmla="*/ 619989 w 776606"/>
                  <a:gd name="connsiteY2" fmla="*/ 543771 h 1597074"/>
                  <a:gd name="connsiteX3" fmla="*/ 592487 w 776606"/>
                  <a:gd name="connsiteY3" fmla="*/ 841131 h 1597074"/>
                  <a:gd name="connsiteX4" fmla="*/ 693039 w 776606"/>
                  <a:gd name="connsiteY4" fmla="*/ 1124739 h 1597074"/>
                  <a:gd name="connsiteX5" fmla="*/ 757496 w 776606"/>
                  <a:gd name="connsiteY5" fmla="*/ 1472805 h 1597074"/>
                  <a:gd name="connsiteX6" fmla="*/ 538343 w 776606"/>
                  <a:gd name="connsiteY6" fmla="*/ 1584530 h 1597074"/>
                  <a:gd name="connsiteX7" fmla="*/ 305441 w 776606"/>
                  <a:gd name="connsiteY7" fmla="*/ 1307796 h 1597074"/>
                  <a:gd name="connsiteX8" fmla="*/ 301143 w 776606"/>
                  <a:gd name="connsiteY8" fmla="*/ 1248496 h 1597074"/>
                  <a:gd name="connsiteX9" fmla="*/ 204029 w 776606"/>
                  <a:gd name="connsiteY9" fmla="*/ 988951 h 1597074"/>
                  <a:gd name="connsiteX10" fmla="*/ 66522 w 776606"/>
                  <a:gd name="connsiteY10" fmla="*/ 794722 h 1597074"/>
                  <a:gd name="connsiteX11" fmla="*/ 346 w 776606"/>
                  <a:gd name="connsiteY11" fmla="*/ 363293 h 1597074"/>
                  <a:gd name="connsiteX12" fmla="*/ 92305 w 776606"/>
                  <a:gd name="connsiteY12" fmla="*/ 83982 h 1597074"/>
                  <a:gd name="connsiteX0" fmla="*/ 92305 w 776606"/>
                  <a:gd name="connsiteY0" fmla="*/ 83982 h 1597074"/>
                  <a:gd name="connsiteX1" fmla="*/ 350131 w 776606"/>
                  <a:gd name="connsiteY1" fmla="*/ 33275 h 1597074"/>
                  <a:gd name="connsiteX2" fmla="*/ 619989 w 776606"/>
                  <a:gd name="connsiteY2" fmla="*/ 543771 h 1597074"/>
                  <a:gd name="connsiteX3" fmla="*/ 592487 w 776606"/>
                  <a:gd name="connsiteY3" fmla="*/ 841131 h 1597074"/>
                  <a:gd name="connsiteX4" fmla="*/ 693039 w 776606"/>
                  <a:gd name="connsiteY4" fmla="*/ 1124739 h 1597074"/>
                  <a:gd name="connsiteX5" fmla="*/ 757496 w 776606"/>
                  <a:gd name="connsiteY5" fmla="*/ 1472805 h 1597074"/>
                  <a:gd name="connsiteX6" fmla="*/ 538343 w 776606"/>
                  <a:gd name="connsiteY6" fmla="*/ 1584530 h 1597074"/>
                  <a:gd name="connsiteX7" fmla="*/ 305441 w 776606"/>
                  <a:gd name="connsiteY7" fmla="*/ 1307796 h 1597074"/>
                  <a:gd name="connsiteX8" fmla="*/ 204029 w 776606"/>
                  <a:gd name="connsiteY8" fmla="*/ 988951 h 1597074"/>
                  <a:gd name="connsiteX9" fmla="*/ 66522 w 776606"/>
                  <a:gd name="connsiteY9" fmla="*/ 794722 h 1597074"/>
                  <a:gd name="connsiteX10" fmla="*/ 346 w 776606"/>
                  <a:gd name="connsiteY10" fmla="*/ 363293 h 1597074"/>
                  <a:gd name="connsiteX11" fmla="*/ 92305 w 776606"/>
                  <a:gd name="connsiteY11" fmla="*/ 83982 h 1597074"/>
                  <a:gd name="connsiteX0" fmla="*/ 92361 w 776662"/>
                  <a:gd name="connsiteY0" fmla="*/ 83982 h 1597074"/>
                  <a:gd name="connsiteX1" fmla="*/ 350187 w 776662"/>
                  <a:gd name="connsiteY1" fmla="*/ 33275 h 1597074"/>
                  <a:gd name="connsiteX2" fmla="*/ 620045 w 776662"/>
                  <a:gd name="connsiteY2" fmla="*/ 543771 h 1597074"/>
                  <a:gd name="connsiteX3" fmla="*/ 592543 w 776662"/>
                  <a:gd name="connsiteY3" fmla="*/ 841131 h 1597074"/>
                  <a:gd name="connsiteX4" fmla="*/ 693095 w 776662"/>
                  <a:gd name="connsiteY4" fmla="*/ 1124739 h 1597074"/>
                  <a:gd name="connsiteX5" fmla="*/ 757552 w 776662"/>
                  <a:gd name="connsiteY5" fmla="*/ 1472805 h 1597074"/>
                  <a:gd name="connsiteX6" fmla="*/ 538399 w 776662"/>
                  <a:gd name="connsiteY6" fmla="*/ 1584530 h 1597074"/>
                  <a:gd name="connsiteX7" fmla="*/ 305497 w 776662"/>
                  <a:gd name="connsiteY7" fmla="*/ 1307796 h 1597074"/>
                  <a:gd name="connsiteX8" fmla="*/ 239254 w 776662"/>
                  <a:gd name="connsiteY8" fmla="*/ 1050497 h 1597074"/>
                  <a:gd name="connsiteX9" fmla="*/ 66578 w 776662"/>
                  <a:gd name="connsiteY9" fmla="*/ 794722 h 1597074"/>
                  <a:gd name="connsiteX10" fmla="*/ 402 w 776662"/>
                  <a:gd name="connsiteY10" fmla="*/ 363293 h 1597074"/>
                  <a:gd name="connsiteX11" fmla="*/ 92361 w 776662"/>
                  <a:gd name="connsiteY11" fmla="*/ 83982 h 1597074"/>
                  <a:gd name="connsiteX0" fmla="*/ 92532 w 776833"/>
                  <a:gd name="connsiteY0" fmla="*/ 83982 h 1597074"/>
                  <a:gd name="connsiteX1" fmla="*/ 350358 w 776833"/>
                  <a:gd name="connsiteY1" fmla="*/ 33275 h 1597074"/>
                  <a:gd name="connsiteX2" fmla="*/ 620216 w 776833"/>
                  <a:gd name="connsiteY2" fmla="*/ 543771 h 1597074"/>
                  <a:gd name="connsiteX3" fmla="*/ 592714 w 776833"/>
                  <a:gd name="connsiteY3" fmla="*/ 841131 h 1597074"/>
                  <a:gd name="connsiteX4" fmla="*/ 693266 w 776833"/>
                  <a:gd name="connsiteY4" fmla="*/ 1124739 h 1597074"/>
                  <a:gd name="connsiteX5" fmla="*/ 757723 w 776833"/>
                  <a:gd name="connsiteY5" fmla="*/ 1472805 h 1597074"/>
                  <a:gd name="connsiteX6" fmla="*/ 538570 w 776833"/>
                  <a:gd name="connsiteY6" fmla="*/ 1584530 h 1597074"/>
                  <a:gd name="connsiteX7" fmla="*/ 305668 w 776833"/>
                  <a:gd name="connsiteY7" fmla="*/ 1307796 h 1597074"/>
                  <a:gd name="connsiteX8" fmla="*/ 66749 w 776833"/>
                  <a:gd name="connsiteY8" fmla="*/ 794722 h 1597074"/>
                  <a:gd name="connsiteX9" fmla="*/ 573 w 776833"/>
                  <a:gd name="connsiteY9" fmla="*/ 363293 h 1597074"/>
                  <a:gd name="connsiteX10" fmla="*/ 92532 w 776833"/>
                  <a:gd name="connsiteY10" fmla="*/ 83982 h 1597074"/>
                  <a:gd name="connsiteX0" fmla="*/ 92532 w 776833"/>
                  <a:gd name="connsiteY0" fmla="*/ 83982 h 1597074"/>
                  <a:gd name="connsiteX1" fmla="*/ 350358 w 776833"/>
                  <a:gd name="connsiteY1" fmla="*/ 33275 h 1597074"/>
                  <a:gd name="connsiteX2" fmla="*/ 620216 w 776833"/>
                  <a:gd name="connsiteY2" fmla="*/ 543771 h 1597074"/>
                  <a:gd name="connsiteX3" fmla="*/ 592714 w 776833"/>
                  <a:gd name="connsiteY3" fmla="*/ 841131 h 1597074"/>
                  <a:gd name="connsiteX4" fmla="*/ 693266 w 776833"/>
                  <a:gd name="connsiteY4" fmla="*/ 1124739 h 1597074"/>
                  <a:gd name="connsiteX5" fmla="*/ 757723 w 776833"/>
                  <a:gd name="connsiteY5" fmla="*/ 1472805 h 1597074"/>
                  <a:gd name="connsiteX6" fmla="*/ 538570 w 776833"/>
                  <a:gd name="connsiteY6" fmla="*/ 1584530 h 1597074"/>
                  <a:gd name="connsiteX7" fmla="*/ 305668 w 776833"/>
                  <a:gd name="connsiteY7" fmla="*/ 1307796 h 1597074"/>
                  <a:gd name="connsiteX8" fmla="*/ 66749 w 776833"/>
                  <a:gd name="connsiteY8" fmla="*/ 794722 h 1597074"/>
                  <a:gd name="connsiteX9" fmla="*/ 573 w 776833"/>
                  <a:gd name="connsiteY9" fmla="*/ 363293 h 1597074"/>
                  <a:gd name="connsiteX10" fmla="*/ 92532 w 776833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78380"/>
                  <a:gd name="connsiteY0" fmla="*/ 83982 h 1597074"/>
                  <a:gd name="connsiteX1" fmla="*/ 351905 w 778380"/>
                  <a:gd name="connsiteY1" fmla="*/ 33275 h 1597074"/>
                  <a:gd name="connsiteX2" fmla="*/ 621763 w 778380"/>
                  <a:gd name="connsiteY2" fmla="*/ 543771 h 1597074"/>
                  <a:gd name="connsiteX3" fmla="*/ 594261 w 778380"/>
                  <a:gd name="connsiteY3" fmla="*/ 841131 h 1597074"/>
                  <a:gd name="connsiteX4" fmla="*/ 694813 w 778380"/>
                  <a:gd name="connsiteY4" fmla="*/ 1124739 h 1597074"/>
                  <a:gd name="connsiteX5" fmla="*/ 759270 w 778380"/>
                  <a:gd name="connsiteY5" fmla="*/ 1472805 h 1597074"/>
                  <a:gd name="connsiteX6" fmla="*/ 540117 w 778380"/>
                  <a:gd name="connsiteY6" fmla="*/ 1584530 h 1597074"/>
                  <a:gd name="connsiteX7" fmla="*/ 307215 w 778380"/>
                  <a:gd name="connsiteY7" fmla="*/ 1307796 h 1597074"/>
                  <a:gd name="connsiteX8" fmla="*/ 68296 w 778380"/>
                  <a:gd name="connsiteY8" fmla="*/ 794722 h 1597074"/>
                  <a:gd name="connsiteX9" fmla="*/ 2120 w 778380"/>
                  <a:gd name="connsiteY9" fmla="*/ 363293 h 1597074"/>
                  <a:gd name="connsiteX10" fmla="*/ 94079 w 778380"/>
                  <a:gd name="connsiteY10" fmla="*/ 83982 h 1597074"/>
                  <a:gd name="connsiteX0" fmla="*/ 94079 w 791761"/>
                  <a:gd name="connsiteY0" fmla="*/ 83982 h 1593901"/>
                  <a:gd name="connsiteX1" fmla="*/ 351905 w 791761"/>
                  <a:gd name="connsiteY1" fmla="*/ 33275 h 1593901"/>
                  <a:gd name="connsiteX2" fmla="*/ 621763 w 791761"/>
                  <a:gd name="connsiteY2" fmla="*/ 543771 h 1593901"/>
                  <a:gd name="connsiteX3" fmla="*/ 594261 w 791761"/>
                  <a:gd name="connsiteY3" fmla="*/ 841131 h 1593901"/>
                  <a:gd name="connsiteX4" fmla="*/ 694813 w 791761"/>
                  <a:gd name="connsiteY4" fmla="*/ 1124739 h 1593901"/>
                  <a:gd name="connsiteX5" fmla="*/ 785647 w 791761"/>
                  <a:gd name="connsiteY5" fmla="*/ 1472805 h 1593901"/>
                  <a:gd name="connsiteX6" fmla="*/ 540117 w 791761"/>
                  <a:gd name="connsiteY6" fmla="*/ 1584530 h 1593901"/>
                  <a:gd name="connsiteX7" fmla="*/ 307215 w 791761"/>
                  <a:gd name="connsiteY7" fmla="*/ 1307796 h 1593901"/>
                  <a:gd name="connsiteX8" fmla="*/ 68296 w 791761"/>
                  <a:gd name="connsiteY8" fmla="*/ 794722 h 1593901"/>
                  <a:gd name="connsiteX9" fmla="*/ 2120 w 791761"/>
                  <a:gd name="connsiteY9" fmla="*/ 363293 h 1593901"/>
                  <a:gd name="connsiteX10" fmla="*/ 94079 w 791761"/>
                  <a:gd name="connsiteY10" fmla="*/ 83982 h 1593901"/>
                  <a:gd name="connsiteX0" fmla="*/ 94079 w 803730"/>
                  <a:gd name="connsiteY0" fmla="*/ 83982 h 1593901"/>
                  <a:gd name="connsiteX1" fmla="*/ 351905 w 803730"/>
                  <a:gd name="connsiteY1" fmla="*/ 33275 h 1593901"/>
                  <a:gd name="connsiteX2" fmla="*/ 621763 w 803730"/>
                  <a:gd name="connsiteY2" fmla="*/ 543771 h 1593901"/>
                  <a:gd name="connsiteX3" fmla="*/ 594261 w 803730"/>
                  <a:gd name="connsiteY3" fmla="*/ 841131 h 1593901"/>
                  <a:gd name="connsiteX4" fmla="*/ 773944 w 803730"/>
                  <a:gd name="connsiteY4" fmla="*/ 1221455 h 1593901"/>
                  <a:gd name="connsiteX5" fmla="*/ 785647 w 803730"/>
                  <a:gd name="connsiteY5" fmla="*/ 1472805 h 1593901"/>
                  <a:gd name="connsiteX6" fmla="*/ 540117 w 803730"/>
                  <a:gd name="connsiteY6" fmla="*/ 1584530 h 1593901"/>
                  <a:gd name="connsiteX7" fmla="*/ 307215 w 803730"/>
                  <a:gd name="connsiteY7" fmla="*/ 1307796 h 1593901"/>
                  <a:gd name="connsiteX8" fmla="*/ 68296 w 803730"/>
                  <a:gd name="connsiteY8" fmla="*/ 794722 h 1593901"/>
                  <a:gd name="connsiteX9" fmla="*/ 2120 w 803730"/>
                  <a:gd name="connsiteY9" fmla="*/ 363293 h 1593901"/>
                  <a:gd name="connsiteX10" fmla="*/ 94079 w 803730"/>
                  <a:gd name="connsiteY10" fmla="*/ 83982 h 159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3730" h="1593901">
                    <a:moveTo>
                      <a:pt x="94079" y="83982"/>
                    </a:moveTo>
                    <a:cubicBezTo>
                      <a:pt x="152376" y="28979"/>
                      <a:pt x="263958" y="-43356"/>
                      <a:pt x="351905" y="33275"/>
                    </a:cubicBezTo>
                    <a:cubicBezTo>
                      <a:pt x="509178" y="125234"/>
                      <a:pt x="607615" y="305977"/>
                      <a:pt x="621763" y="543771"/>
                    </a:cubicBezTo>
                    <a:cubicBezTo>
                      <a:pt x="635779" y="695998"/>
                      <a:pt x="582086" y="744303"/>
                      <a:pt x="594261" y="841131"/>
                    </a:cubicBezTo>
                    <a:cubicBezTo>
                      <a:pt x="585667" y="951136"/>
                      <a:pt x="742046" y="1116176"/>
                      <a:pt x="773944" y="1221455"/>
                    </a:cubicBezTo>
                    <a:cubicBezTo>
                      <a:pt x="805842" y="1326734"/>
                      <a:pt x="815726" y="1349907"/>
                      <a:pt x="785647" y="1472805"/>
                    </a:cubicBezTo>
                    <a:cubicBezTo>
                      <a:pt x="759864" y="1580232"/>
                      <a:pt x="619856" y="1612031"/>
                      <a:pt x="540117" y="1584530"/>
                    </a:cubicBezTo>
                    <a:cubicBezTo>
                      <a:pt x="460378" y="1557029"/>
                      <a:pt x="320106" y="1454757"/>
                      <a:pt x="307215" y="1307796"/>
                    </a:cubicBezTo>
                    <a:cubicBezTo>
                      <a:pt x="290124" y="1105822"/>
                      <a:pt x="171899" y="996101"/>
                      <a:pt x="68296" y="794722"/>
                    </a:cubicBezTo>
                    <a:cubicBezTo>
                      <a:pt x="-7382" y="647622"/>
                      <a:pt x="-2177" y="481750"/>
                      <a:pt x="2120" y="363293"/>
                    </a:cubicBezTo>
                    <a:cubicBezTo>
                      <a:pt x="7277" y="261881"/>
                      <a:pt x="35781" y="138985"/>
                      <a:pt x="94079" y="839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75" name="Freeform: Shape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EDF01E-25C5-4A05-82C8-73B4E43F2A0C}"/>
              </a:ext>
            </a:extLst>
          </p:cNvPr>
          <p:cNvSpPr/>
          <p:nvPr/>
        </p:nvSpPr>
        <p:spPr>
          <a:xfrm>
            <a:off x="11374199" y="1074237"/>
            <a:ext cx="553519" cy="553519"/>
          </a:xfrm>
          <a:custGeom>
            <a:avLst/>
            <a:gdLst>
              <a:gd name="connsiteX0" fmla="*/ 252286 w 504572"/>
              <a:gd name="connsiteY0" fmla="*/ 264071 h 504572"/>
              <a:gd name="connsiteX1" fmla="*/ 316259 w 504572"/>
              <a:gd name="connsiteY1" fmla="*/ 455989 h 504572"/>
              <a:gd name="connsiteX2" fmla="*/ 188313 w 504572"/>
              <a:gd name="connsiteY2" fmla="*/ 455989 h 504572"/>
              <a:gd name="connsiteX3" fmla="*/ 262725 w 504572"/>
              <a:gd name="connsiteY3" fmla="*/ 259353 h 504572"/>
              <a:gd name="connsiteX4" fmla="*/ 441235 w 504572"/>
              <a:gd name="connsiteY4" fmla="*/ 354534 h 504572"/>
              <a:gd name="connsiteX5" fmla="*/ 348425 w 504572"/>
              <a:gd name="connsiteY5" fmla="*/ 442604 h 504572"/>
              <a:gd name="connsiteX6" fmla="*/ 242274 w 504572"/>
              <a:gd name="connsiteY6" fmla="*/ 259353 h 504572"/>
              <a:gd name="connsiteX7" fmla="*/ 156574 w 504572"/>
              <a:gd name="connsiteY7" fmla="*/ 442604 h 504572"/>
              <a:gd name="connsiteX8" fmla="*/ 63764 w 504572"/>
              <a:gd name="connsiteY8" fmla="*/ 354534 h 504572"/>
              <a:gd name="connsiteX9" fmla="*/ 457397 w 504572"/>
              <a:gd name="connsiteY9" fmla="*/ 188914 h 504572"/>
              <a:gd name="connsiteX10" fmla="*/ 457397 w 504572"/>
              <a:gd name="connsiteY10" fmla="*/ 316860 h 504572"/>
              <a:gd name="connsiteX11" fmla="*/ 265479 w 504572"/>
              <a:gd name="connsiteY11" fmla="*/ 252887 h 504572"/>
              <a:gd name="connsiteX12" fmla="*/ 47175 w 504572"/>
              <a:gd name="connsiteY12" fmla="*/ 188914 h 504572"/>
              <a:gd name="connsiteX13" fmla="*/ 239093 w 504572"/>
              <a:gd name="connsiteY13" fmla="*/ 252887 h 504572"/>
              <a:gd name="connsiteX14" fmla="*/ 47175 w 504572"/>
              <a:gd name="connsiteY14" fmla="*/ 316860 h 504572"/>
              <a:gd name="connsiteX15" fmla="*/ 352812 w 504572"/>
              <a:gd name="connsiteY15" fmla="*/ 64884 h 504572"/>
              <a:gd name="connsiteX16" fmla="*/ 442756 w 504572"/>
              <a:gd name="connsiteY16" fmla="*/ 155879 h 504572"/>
              <a:gd name="connsiteX17" fmla="*/ 261292 w 504572"/>
              <a:gd name="connsiteY17" fmla="*/ 245299 h 504572"/>
              <a:gd name="connsiteX18" fmla="*/ 152187 w 504572"/>
              <a:gd name="connsiteY18" fmla="*/ 64884 h 504572"/>
              <a:gd name="connsiteX19" fmla="*/ 243706 w 504572"/>
              <a:gd name="connsiteY19" fmla="*/ 245299 h 504572"/>
              <a:gd name="connsiteX20" fmla="*/ 62242 w 504572"/>
              <a:gd name="connsiteY20" fmla="*/ 155879 h 504572"/>
              <a:gd name="connsiteX21" fmla="*/ 188313 w 504572"/>
              <a:gd name="connsiteY21" fmla="*/ 48583 h 504572"/>
              <a:gd name="connsiteX22" fmla="*/ 316259 w 504572"/>
              <a:gd name="connsiteY22" fmla="*/ 48583 h 504572"/>
              <a:gd name="connsiteX23" fmla="*/ 252286 w 504572"/>
              <a:gd name="connsiteY23" fmla="*/ 240501 h 504572"/>
              <a:gd name="connsiteX24" fmla="*/ 252286 w 504572"/>
              <a:gd name="connsiteY24" fmla="*/ 16338 h 504572"/>
              <a:gd name="connsiteX25" fmla="*/ 16338 w 504572"/>
              <a:gd name="connsiteY25" fmla="*/ 252286 h 504572"/>
              <a:gd name="connsiteX26" fmla="*/ 252286 w 504572"/>
              <a:gd name="connsiteY26" fmla="*/ 488234 h 504572"/>
              <a:gd name="connsiteX27" fmla="*/ 488234 w 504572"/>
              <a:gd name="connsiteY27" fmla="*/ 252286 h 504572"/>
              <a:gd name="connsiteX28" fmla="*/ 252286 w 504572"/>
              <a:gd name="connsiteY28" fmla="*/ 16338 h 504572"/>
              <a:gd name="connsiteX29" fmla="*/ 252286 w 504572"/>
              <a:gd name="connsiteY29" fmla="*/ 0 h 504572"/>
              <a:gd name="connsiteX30" fmla="*/ 504572 w 504572"/>
              <a:gd name="connsiteY30" fmla="*/ 252286 h 504572"/>
              <a:gd name="connsiteX31" fmla="*/ 252286 w 504572"/>
              <a:gd name="connsiteY31" fmla="*/ 504572 h 504572"/>
              <a:gd name="connsiteX32" fmla="*/ 0 w 504572"/>
              <a:gd name="connsiteY32" fmla="*/ 252286 h 504572"/>
              <a:gd name="connsiteX33" fmla="*/ 252286 w 504572"/>
              <a:gd name="connsiteY33" fmla="*/ 0 h 50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4572" h="504572">
                <a:moveTo>
                  <a:pt x="252286" y="264071"/>
                </a:moveTo>
                <a:lnTo>
                  <a:pt x="316259" y="455989"/>
                </a:lnTo>
                <a:lnTo>
                  <a:pt x="188313" y="455989"/>
                </a:lnTo>
                <a:close/>
                <a:moveTo>
                  <a:pt x="262725" y="259353"/>
                </a:moveTo>
                <a:lnTo>
                  <a:pt x="441235" y="354534"/>
                </a:lnTo>
                <a:lnTo>
                  <a:pt x="348425" y="442604"/>
                </a:lnTo>
                <a:close/>
                <a:moveTo>
                  <a:pt x="242274" y="259353"/>
                </a:moveTo>
                <a:lnTo>
                  <a:pt x="156574" y="442604"/>
                </a:lnTo>
                <a:lnTo>
                  <a:pt x="63764" y="354534"/>
                </a:lnTo>
                <a:close/>
                <a:moveTo>
                  <a:pt x="457397" y="188914"/>
                </a:moveTo>
                <a:lnTo>
                  <a:pt x="457397" y="316860"/>
                </a:lnTo>
                <a:lnTo>
                  <a:pt x="265479" y="252887"/>
                </a:lnTo>
                <a:close/>
                <a:moveTo>
                  <a:pt x="47175" y="188914"/>
                </a:moveTo>
                <a:lnTo>
                  <a:pt x="239093" y="252887"/>
                </a:lnTo>
                <a:lnTo>
                  <a:pt x="47175" y="316860"/>
                </a:lnTo>
                <a:close/>
                <a:moveTo>
                  <a:pt x="352812" y="64884"/>
                </a:moveTo>
                <a:lnTo>
                  <a:pt x="442756" y="155879"/>
                </a:lnTo>
                <a:lnTo>
                  <a:pt x="261292" y="245299"/>
                </a:lnTo>
                <a:close/>
                <a:moveTo>
                  <a:pt x="152187" y="64884"/>
                </a:moveTo>
                <a:lnTo>
                  <a:pt x="243706" y="245299"/>
                </a:lnTo>
                <a:lnTo>
                  <a:pt x="62242" y="155879"/>
                </a:lnTo>
                <a:close/>
                <a:moveTo>
                  <a:pt x="188313" y="48583"/>
                </a:moveTo>
                <a:lnTo>
                  <a:pt x="316259" y="48583"/>
                </a:lnTo>
                <a:lnTo>
                  <a:pt x="252286" y="240501"/>
                </a:lnTo>
                <a:close/>
                <a:moveTo>
                  <a:pt x="252286" y="16338"/>
                </a:moveTo>
                <a:cubicBezTo>
                  <a:pt x="121976" y="16338"/>
                  <a:pt x="16338" y="121976"/>
                  <a:pt x="16338" y="252286"/>
                </a:cubicBezTo>
                <a:cubicBezTo>
                  <a:pt x="16338" y="382596"/>
                  <a:pt x="121976" y="488234"/>
                  <a:pt x="252286" y="488234"/>
                </a:cubicBezTo>
                <a:cubicBezTo>
                  <a:pt x="382596" y="488234"/>
                  <a:pt x="488234" y="382596"/>
                  <a:pt x="488234" y="252286"/>
                </a:cubicBezTo>
                <a:cubicBezTo>
                  <a:pt x="488234" y="121976"/>
                  <a:pt x="382596" y="16338"/>
                  <a:pt x="252286" y="16338"/>
                </a:cubicBezTo>
                <a:close/>
                <a:moveTo>
                  <a:pt x="252286" y="0"/>
                </a:moveTo>
                <a:cubicBezTo>
                  <a:pt x="391620" y="0"/>
                  <a:pt x="504572" y="112952"/>
                  <a:pt x="504572" y="252286"/>
                </a:cubicBezTo>
                <a:cubicBezTo>
                  <a:pt x="504572" y="391620"/>
                  <a:pt x="391620" y="504572"/>
                  <a:pt x="252286" y="504572"/>
                </a:cubicBezTo>
                <a:cubicBezTo>
                  <a:pt x="112952" y="504572"/>
                  <a:pt x="0" y="391620"/>
                  <a:pt x="0" y="252286"/>
                </a:cubicBezTo>
                <a:cubicBezTo>
                  <a:pt x="0" y="112952"/>
                  <a:pt x="112952" y="0"/>
                  <a:pt x="252286" y="0"/>
                </a:cubicBezTo>
                <a:close/>
              </a:path>
            </a:pathLst>
          </a:custGeom>
          <a:gradFill>
            <a:gsLst>
              <a:gs pos="28000">
                <a:srgbClr val="ED4D92"/>
              </a:gs>
              <a:gs pos="76000">
                <a:schemeClr val="accent1">
                  <a:lumMod val="40000"/>
                  <a:lumOff val="60000"/>
                </a:schemeClr>
              </a:gs>
              <a:gs pos="0">
                <a:srgbClr val="F13B73"/>
              </a:gs>
              <a:gs pos="13000">
                <a:srgbClr val="FFFF00"/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581251" y="1242079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rgbClr val="3EB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2488278" y="125831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rgbClr val="3EB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1430215" y="1242079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3519388" y="123777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32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15780</TotalTime>
  <Words>775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Malgun Gothic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Georgia Rose Abbott</cp:lastModifiedBy>
  <cp:revision>109</cp:revision>
  <dcterms:created xsi:type="dcterms:W3CDTF">2020-01-20T05:08:25Z</dcterms:created>
  <dcterms:modified xsi:type="dcterms:W3CDTF">2021-01-07T07:36:13Z</dcterms:modified>
</cp:coreProperties>
</file>