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65" r:id="rId4"/>
    <p:sldId id="270" r:id="rId5"/>
    <p:sldId id="264" r:id="rId6"/>
    <p:sldId id="274"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D0B"/>
    <a:srgbClr val="EA1A1A"/>
    <a:srgbClr val="CC66FF"/>
    <a:srgbClr val="AFED87"/>
    <a:srgbClr val="8BED55"/>
    <a:srgbClr val="FFC000"/>
    <a:srgbClr val="EC408A"/>
    <a:srgbClr val="D8646D"/>
    <a:srgbClr val="EFF5FB"/>
    <a:srgbClr val="D3E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4" autoAdjust="0"/>
    <p:restoredTop sz="94660"/>
  </p:normalViewPr>
  <p:slideViewPr>
    <p:cSldViewPr snapToGrid="0">
      <p:cViewPr varScale="1">
        <p:scale>
          <a:sx n="67" d="100"/>
          <a:sy n="67" d="100"/>
        </p:scale>
        <p:origin x="8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3EDF7DB-6A1E-49C8-B9D7-D382D78F221C}" type="datetimeFigureOut">
              <a:rPr lang="en-GB" smtClean="0"/>
              <a:t>02/08/2021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385979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EDF7DB-6A1E-49C8-B9D7-D382D78F221C}" type="datetimeFigureOut">
              <a:rPr lang="en-GB" smtClean="0"/>
              <a:t>02/08/2021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292863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EDF7DB-6A1E-49C8-B9D7-D382D78F221C}" type="datetimeFigureOut">
              <a:rPr lang="en-GB" smtClean="0"/>
              <a:t>02/08/2021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26443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14149" y="287254"/>
            <a:ext cx="112825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1" name="Group 10"/>
          <p:cNvGrpSpPr/>
          <p:nvPr userDrawn="1"/>
        </p:nvGrpSpPr>
        <p:grpSpPr>
          <a:xfrm>
            <a:off x="10685801" y="123478"/>
            <a:ext cx="1492551" cy="1155972"/>
            <a:chOff x="268015" y="1999362"/>
            <a:chExt cx="5222702" cy="4044951"/>
          </a:xfrm>
        </p:grpSpPr>
        <p:sp>
          <p:nvSpPr>
            <p:cNvPr id="9" name="Freeform 606"/>
            <p:cNvSpPr>
              <a:spLocks/>
            </p:cNvSpPr>
            <p:nvPr userDrawn="1"/>
          </p:nvSpPr>
          <p:spPr bwMode="auto">
            <a:xfrm rot="8978259">
              <a:off x="268015" y="2416670"/>
              <a:ext cx="5222702" cy="2477599"/>
            </a:xfrm>
            <a:custGeom>
              <a:avLst/>
              <a:gdLst>
                <a:gd name="T0" fmla="*/ 780 w 962"/>
                <a:gd name="T1" fmla="*/ 55 h 539"/>
                <a:gd name="T2" fmla="*/ 761 w 962"/>
                <a:gd name="T3" fmla="*/ 87 h 539"/>
                <a:gd name="T4" fmla="*/ 826 w 962"/>
                <a:gd name="T5" fmla="*/ 107 h 539"/>
                <a:gd name="T6" fmla="*/ 860 w 962"/>
                <a:gd name="T7" fmla="*/ 162 h 539"/>
                <a:gd name="T8" fmla="*/ 899 w 962"/>
                <a:gd name="T9" fmla="*/ 164 h 539"/>
                <a:gd name="T10" fmla="*/ 916 w 962"/>
                <a:gd name="T11" fmla="*/ 192 h 539"/>
                <a:gd name="T12" fmla="*/ 883 w 962"/>
                <a:gd name="T13" fmla="*/ 235 h 539"/>
                <a:gd name="T14" fmla="*/ 908 w 962"/>
                <a:gd name="T15" fmla="*/ 294 h 539"/>
                <a:gd name="T16" fmla="*/ 953 w 962"/>
                <a:gd name="T17" fmla="*/ 324 h 539"/>
                <a:gd name="T18" fmla="*/ 886 w 962"/>
                <a:gd name="T19" fmla="*/ 410 h 539"/>
                <a:gd name="T20" fmla="*/ 853 w 962"/>
                <a:gd name="T21" fmla="*/ 403 h 539"/>
                <a:gd name="T22" fmla="*/ 830 w 962"/>
                <a:gd name="T23" fmla="*/ 458 h 539"/>
                <a:gd name="T24" fmla="*/ 747 w 962"/>
                <a:gd name="T25" fmla="*/ 416 h 539"/>
                <a:gd name="T26" fmla="*/ 707 w 962"/>
                <a:gd name="T27" fmla="*/ 432 h 539"/>
                <a:gd name="T28" fmla="*/ 664 w 962"/>
                <a:gd name="T29" fmla="*/ 472 h 539"/>
                <a:gd name="T30" fmla="*/ 645 w 962"/>
                <a:gd name="T31" fmla="*/ 478 h 539"/>
                <a:gd name="T32" fmla="*/ 648 w 962"/>
                <a:gd name="T33" fmla="*/ 507 h 539"/>
                <a:gd name="T34" fmla="*/ 591 w 962"/>
                <a:gd name="T35" fmla="*/ 508 h 539"/>
                <a:gd name="T36" fmla="*/ 454 w 962"/>
                <a:gd name="T37" fmla="*/ 508 h 539"/>
                <a:gd name="T38" fmla="*/ 481 w 962"/>
                <a:gd name="T39" fmla="*/ 467 h 539"/>
                <a:gd name="T40" fmla="*/ 333 w 962"/>
                <a:gd name="T41" fmla="*/ 406 h 539"/>
                <a:gd name="T42" fmla="*/ 254 w 962"/>
                <a:gd name="T43" fmla="*/ 398 h 539"/>
                <a:gd name="T44" fmla="*/ 165 w 962"/>
                <a:gd name="T45" fmla="*/ 400 h 539"/>
                <a:gd name="T46" fmla="*/ 78 w 962"/>
                <a:gd name="T47" fmla="*/ 397 h 539"/>
                <a:gd name="T48" fmla="*/ 0 w 962"/>
                <a:gd name="T49" fmla="*/ 379 h 539"/>
                <a:gd name="T50" fmla="*/ 77 w 962"/>
                <a:gd name="T51" fmla="*/ 371 h 539"/>
                <a:gd name="T52" fmla="*/ 89 w 962"/>
                <a:gd name="T53" fmla="*/ 356 h 539"/>
                <a:gd name="T54" fmla="*/ 101 w 962"/>
                <a:gd name="T55" fmla="*/ 344 h 539"/>
                <a:gd name="T56" fmla="*/ 88 w 962"/>
                <a:gd name="T57" fmla="*/ 336 h 539"/>
                <a:gd name="T58" fmla="*/ 82 w 962"/>
                <a:gd name="T59" fmla="*/ 319 h 539"/>
                <a:gd name="T60" fmla="*/ 132 w 962"/>
                <a:gd name="T61" fmla="*/ 311 h 539"/>
                <a:gd name="T62" fmla="*/ 171 w 962"/>
                <a:gd name="T63" fmla="*/ 349 h 539"/>
                <a:gd name="T64" fmla="*/ 160 w 962"/>
                <a:gd name="T65" fmla="*/ 332 h 539"/>
                <a:gd name="T66" fmla="*/ 142 w 962"/>
                <a:gd name="T67" fmla="*/ 307 h 539"/>
                <a:gd name="T68" fmla="*/ 144 w 962"/>
                <a:gd name="T69" fmla="*/ 296 h 539"/>
                <a:gd name="T70" fmla="*/ 240 w 962"/>
                <a:gd name="T71" fmla="*/ 283 h 539"/>
                <a:gd name="T72" fmla="*/ 271 w 962"/>
                <a:gd name="T73" fmla="*/ 283 h 539"/>
                <a:gd name="T74" fmla="*/ 302 w 962"/>
                <a:gd name="T75" fmla="*/ 284 h 539"/>
                <a:gd name="T76" fmla="*/ 337 w 962"/>
                <a:gd name="T77" fmla="*/ 281 h 539"/>
                <a:gd name="T78" fmla="*/ 356 w 962"/>
                <a:gd name="T79" fmla="*/ 271 h 539"/>
                <a:gd name="T80" fmla="*/ 332 w 962"/>
                <a:gd name="T81" fmla="*/ 263 h 539"/>
                <a:gd name="T82" fmla="*/ 322 w 962"/>
                <a:gd name="T83" fmla="*/ 257 h 539"/>
                <a:gd name="T84" fmla="*/ 323 w 962"/>
                <a:gd name="T85" fmla="*/ 240 h 539"/>
                <a:gd name="T86" fmla="*/ 308 w 962"/>
                <a:gd name="T87" fmla="*/ 231 h 539"/>
                <a:gd name="T88" fmla="*/ 249 w 962"/>
                <a:gd name="T89" fmla="*/ 232 h 539"/>
                <a:gd name="T90" fmla="*/ 189 w 962"/>
                <a:gd name="T91" fmla="*/ 222 h 539"/>
                <a:gd name="T92" fmla="*/ 143 w 962"/>
                <a:gd name="T93" fmla="*/ 204 h 539"/>
                <a:gd name="T94" fmla="*/ 225 w 962"/>
                <a:gd name="T95" fmla="*/ 204 h 539"/>
                <a:gd name="T96" fmla="*/ 148 w 962"/>
                <a:gd name="T97" fmla="*/ 187 h 539"/>
                <a:gd name="T98" fmla="*/ 221 w 962"/>
                <a:gd name="T99" fmla="*/ 177 h 539"/>
                <a:gd name="T100" fmla="*/ 200 w 962"/>
                <a:gd name="T101" fmla="*/ 161 h 539"/>
                <a:gd name="T102" fmla="*/ 238 w 962"/>
                <a:gd name="T103" fmla="*/ 146 h 539"/>
                <a:gd name="T104" fmla="*/ 196 w 962"/>
                <a:gd name="T105" fmla="*/ 128 h 539"/>
                <a:gd name="T106" fmla="*/ 223 w 962"/>
                <a:gd name="T107" fmla="*/ 112 h 539"/>
                <a:gd name="T108" fmla="*/ 313 w 962"/>
                <a:gd name="T109" fmla="*/ 104 h 539"/>
                <a:gd name="T110" fmla="*/ 288 w 962"/>
                <a:gd name="T111" fmla="*/ 78 h 539"/>
                <a:gd name="T112" fmla="*/ 279 w 962"/>
                <a:gd name="T113" fmla="*/ 61 h 539"/>
                <a:gd name="T114" fmla="*/ 362 w 962"/>
                <a:gd name="T115" fmla="*/ 43 h 539"/>
                <a:gd name="T116" fmla="*/ 470 w 962"/>
                <a:gd name="T117" fmla="*/ 41 h 539"/>
                <a:gd name="T118" fmla="*/ 590 w 962"/>
                <a:gd name="T119" fmla="*/ 34 h 539"/>
                <a:gd name="T120" fmla="*/ 697 w 962"/>
                <a:gd name="T121" fmla="*/ 33 h 539"/>
                <a:gd name="T122" fmla="*/ 673 w 962"/>
                <a:gd name="T123" fmla="*/ 18 h 539"/>
                <a:gd name="T124" fmla="*/ 750 w 962"/>
                <a:gd name="T125" fmla="*/ 4 h 539"/>
                <a:gd name="connsiteX0" fmla="*/ 8046 w 9982"/>
                <a:gd name="connsiteY0" fmla="*/ 416 h 9877"/>
                <a:gd name="connsiteX1" fmla="*/ 8108 w 9982"/>
                <a:gd name="connsiteY1" fmla="*/ 435 h 9877"/>
                <a:gd name="connsiteX2" fmla="*/ 8119 w 9982"/>
                <a:gd name="connsiteY2" fmla="*/ 509 h 9877"/>
                <a:gd name="connsiteX3" fmla="*/ 8087 w 9982"/>
                <a:gd name="connsiteY3" fmla="*/ 583 h 9877"/>
                <a:gd name="connsiteX4" fmla="*/ 8129 w 9982"/>
                <a:gd name="connsiteY4" fmla="*/ 583 h 9877"/>
                <a:gd name="connsiteX5" fmla="*/ 8139 w 9982"/>
                <a:gd name="connsiteY5" fmla="*/ 639 h 9877"/>
                <a:gd name="connsiteX6" fmla="*/ 8087 w 9982"/>
                <a:gd name="connsiteY6" fmla="*/ 695 h 9877"/>
                <a:gd name="connsiteX7" fmla="*/ 8015 w 9982"/>
                <a:gd name="connsiteY7" fmla="*/ 917 h 9877"/>
                <a:gd name="connsiteX8" fmla="*/ 8108 w 9982"/>
                <a:gd name="connsiteY8" fmla="*/ 991 h 9877"/>
                <a:gd name="connsiteX9" fmla="*/ 8129 w 9982"/>
                <a:gd name="connsiteY9" fmla="*/ 862 h 9877"/>
                <a:gd name="connsiteX10" fmla="*/ 8139 w 9982"/>
                <a:gd name="connsiteY10" fmla="*/ 862 h 9877"/>
                <a:gd name="connsiteX11" fmla="*/ 8139 w 9982"/>
                <a:gd name="connsiteY11" fmla="*/ 880 h 9877"/>
                <a:gd name="connsiteX12" fmla="*/ 8160 w 9982"/>
                <a:gd name="connsiteY12" fmla="*/ 1195 h 9877"/>
                <a:gd name="connsiteX13" fmla="*/ 8139 w 9982"/>
                <a:gd name="connsiteY13" fmla="*/ 1195 h 9877"/>
                <a:gd name="connsiteX14" fmla="*/ 8108 w 9982"/>
                <a:gd name="connsiteY14" fmla="*/ 1214 h 9877"/>
                <a:gd name="connsiteX15" fmla="*/ 8108 w 9982"/>
                <a:gd name="connsiteY15" fmla="*/ 1270 h 9877"/>
                <a:gd name="connsiteX16" fmla="*/ 7869 w 9982"/>
                <a:gd name="connsiteY16" fmla="*/ 1585 h 9877"/>
                <a:gd name="connsiteX17" fmla="*/ 7911 w 9982"/>
                <a:gd name="connsiteY17" fmla="*/ 1585 h 9877"/>
                <a:gd name="connsiteX18" fmla="*/ 8077 w 9982"/>
                <a:gd name="connsiteY18" fmla="*/ 1567 h 9877"/>
                <a:gd name="connsiteX19" fmla="*/ 8077 w 9982"/>
                <a:gd name="connsiteY19" fmla="*/ 1659 h 9877"/>
                <a:gd name="connsiteX20" fmla="*/ 8150 w 9982"/>
                <a:gd name="connsiteY20" fmla="*/ 1752 h 9877"/>
                <a:gd name="connsiteX21" fmla="*/ 8368 w 9982"/>
                <a:gd name="connsiteY21" fmla="*/ 1659 h 9877"/>
                <a:gd name="connsiteX22" fmla="*/ 8420 w 9982"/>
                <a:gd name="connsiteY22" fmla="*/ 1548 h 9877"/>
                <a:gd name="connsiteX23" fmla="*/ 8482 w 9982"/>
                <a:gd name="connsiteY23" fmla="*/ 1567 h 9877"/>
                <a:gd name="connsiteX24" fmla="*/ 8493 w 9982"/>
                <a:gd name="connsiteY24" fmla="*/ 1511 h 9877"/>
                <a:gd name="connsiteX25" fmla="*/ 8638 w 9982"/>
                <a:gd name="connsiteY25" fmla="*/ 1585 h 9877"/>
                <a:gd name="connsiteX26" fmla="*/ 8586 w 9982"/>
                <a:gd name="connsiteY26" fmla="*/ 1956 h 9877"/>
                <a:gd name="connsiteX27" fmla="*/ 8524 w 9982"/>
                <a:gd name="connsiteY27" fmla="*/ 2049 h 9877"/>
                <a:gd name="connsiteX28" fmla="*/ 8524 w 9982"/>
                <a:gd name="connsiteY28" fmla="*/ 2105 h 9877"/>
                <a:gd name="connsiteX29" fmla="*/ 8815 w 9982"/>
                <a:gd name="connsiteY29" fmla="*/ 2179 h 9877"/>
                <a:gd name="connsiteX30" fmla="*/ 8794 w 9982"/>
                <a:gd name="connsiteY30" fmla="*/ 2735 h 9877"/>
                <a:gd name="connsiteX31" fmla="*/ 8794 w 9982"/>
                <a:gd name="connsiteY31" fmla="*/ 2902 h 9877"/>
                <a:gd name="connsiteX32" fmla="*/ 8763 w 9982"/>
                <a:gd name="connsiteY32" fmla="*/ 2921 h 9877"/>
                <a:gd name="connsiteX33" fmla="*/ 8773 w 9982"/>
                <a:gd name="connsiteY33" fmla="*/ 2958 h 9877"/>
                <a:gd name="connsiteX34" fmla="*/ 8753 w 9982"/>
                <a:gd name="connsiteY34" fmla="*/ 2995 h 9877"/>
                <a:gd name="connsiteX35" fmla="*/ 8940 w 9982"/>
                <a:gd name="connsiteY35" fmla="*/ 2977 h 9877"/>
                <a:gd name="connsiteX36" fmla="*/ 9033 w 9982"/>
                <a:gd name="connsiteY36" fmla="*/ 3125 h 9877"/>
                <a:gd name="connsiteX37" fmla="*/ 9168 w 9982"/>
                <a:gd name="connsiteY37" fmla="*/ 3106 h 9877"/>
                <a:gd name="connsiteX38" fmla="*/ 9168 w 9982"/>
                <a:gd name="connsiteY38" fmla="*/ 3125 h 9877"/>
                <a:gd name="connsiteX39" fmla="*/ 9179 w 9982"/>
                <a:gd name="connsiteY39" fmla="*/ 3125 h 9877"/>
                <a:gd name="connsiteX40" fmla="*/ 9189 w 9982"/>
                <a:gd name="connsiteY40" fmla="*/ 3273 h 9877"/>
                <a:gd name="connsiteX41" fmla="*/ 9220 w 9982"/>
                <a:gd name="connsiteY41" fmla="*/ 3255 h 9877"/>
                <a:gd name="connsiteX42" fmla="*/ 9272 w 9982"/>
                <a:gd name="connsiteY42" fmla="*/ 3032 h 9877"/>
                <a:gd name="connsiteX43" fmla="*/ 9324 w 9982"/>
                <a:gd name="connsiteY43" fmla="*/ 3088 h 9877"/>
                <a:gd name="connsiteX44" fmla="*/ 9345 w 9982"/>
                <a:gd name="connsiteY44" fmla="*/ 3014 h 9877"/>
                <a:gd name="connsiteX45" fmla="*/ 9376 w 9982"/>
                <a:gd name="connsiteY45" fmla="*/ 3014 h 9877"/>
                <a:gd name="connsiteX46" fmla="*/ 9407 w 9982"/>
                <a:gd name="connsiteY46" fmla="*/ 3088 h 9877"/>
                <a:gd name="connsiteX47" fmla="*/ 9397 w 9982"/>
                <a:gd name="connsiteY47" fmla="*/ 3199 h 9877"/>
                <a:gd name="connsiteX48" fmla="*/ 9470 w 9982"/>
                <a:gd name="connsiteY48" fmla="*/ 3273 h 9877"/>
                <a:gd name="connsiteX49" fmla="*/ 9470 w 9982"/>
                <a:gd name="connsiteY49" fmla="*/ 3385 h 9877"/>
                <a:gd name="connsiteX50" fmla="*/ 9511 w 9982"/>
                <a:gd name="connsiteY50" fmla="*/ 3440 h 9877"/>
                <a:gd name="connsiteX51" fmla="*/ 9480 w 9982"/>
                <a:gd name="connsiteY51" fmla="*/ 3552 h 9877"/>
                <a:gd name="connsiteX52" fmla="*/ 9491 w 9982"/>
                <a:gd name="connsiteY52" fmla="*/ 3552 h 9877"/>
                <a:gd name="connsiteX53" fmla="*/ 9522 w 9982"/>
                <a:gd name="connsiteY53" fmla="*/ 3533 h 9877"/>
                <a:gd name="connsiteX54" fmla="*/ 9522 w 9982"/>
                <a:gd name="connsiteY54" fmla="*/ 3644 h 9877"/>
                <a:gd name="connsiteX55" fmla="*/ 9491 w 9982"/>
                <a:gd name="connsiteY55" fmla="*/ 3682 h 9877"/>
                <a:gd name="connsiteX56" fmla="*/ 9470 w 9982"/>
                <a:gd name="connsiteY56" fmla="*/ 3644 h 9877"/>
                <a:gd name="connsiteX57" fmla="*/ 9459 w 9982"/>
                <a:gd name="connsiteY57" fmla="*/ 3700 h 9877"/>
                <a:gd name="connsiteX58" fmla="*/ 9428 w 9982"/>
                <a:gd name="connsiteY58" fmla="*/ 3682 h 9877"/>
                <a:gd name="connsiteX59" fmla="*/ 9335 w 9982"/>
                <a:gd name="connsiteY59" fmla="*/ 3904 h 9877"/>
                <a:gd name="connsiteX60" fmla="*/ 9356 w 9982"/>
                <a:gd name="connsiteY60" fmla="*/ 4294 h 9877"/>
                <a:gd name="connsiteX61" fmla="*/ 9220 w 9982"/>
                <a:gd name="connsiteY61" fmla="*/ 4257 h 9877"/>
                <a:gd name="connsiteX62" fmla="*/ 9179 w 9982"/>
                <a:gd name="connsiteY62" fmla="*/ 4331 h 9877"/>
                <a:gd name="connsiteX63" fmla="*/ 9241 w 9982"/>
                <a:gd name="connsiteY63" fmla="*/ 4516 h 9877"/>
                <a:gd name="connsiteX64" fmla="*/ 9304 w 9982"/>
                <a:gd name="connsiteY64" fmla="*/ 4516 h 9877"/>
                <a:gd name="connsiteX65" fmla="*/ 9304 w 9982"/>
                <a:gd name="connsiteY65" fmla="*/ 4535 h 9877"/>
                <a:gd name="connsiteX66" fmla="*/ 9189 w 9982"/>
                <a:gd name="connsiteY66" fmla="*/ 4628 h 9877"/>
                <a:gd name="connsiteX67" fmla="*/ 9179 w 9982"/>
                <a:gd name="connsiteY67" fmla="*/ 4683 h 9877"/>
                <a:gd name="connsiteX68" fmla="*/ 9314 w 9982"/>
                <a:gd name="connsiteY68" fmla="*/ 4850 h 9877"/>
                <a:gd name="connsiteX69" fmla="*/ 9335 w 9982"/>
                <a:gd name="connsiteY69" fmla="*/ 4943 h 9877"/>
                <a:gd name="connsiteX70" fmla="*/ 9470 w 9982"/>
                <a:gd name="connsiteY70" fmla="*/ 5073 h 9877"/>
                <a:gd name="connsiteX71" fmla="*/ 9439 w 9982"/>
                <a:gd name="connsiteY71" fmla="*/ 5426 h 9877"/>
                <a:gd name="connsiteX72" fmla="*/ 9553 w 9982"/>
                <a:gd name="connsiteY72" fmla="*/ 5370 h 9877"/>
                <a:gd name="connsiteX73" fmla="*/ 9553 w 9982"/>
                <a:gd name="connsiteY73" fmla="*/ 5314 h 9877"/>
                <a:gd name="connsiteX74" fmla="*/ 9532 w 9982"/>
                <a:gd name="connsiteY74" fmla="*/ 5259 h 9877"/>
                <a:gd name="connsiteX75" fmla="*/ 9563 w 9982"/>
                <a:gd name="connsiteY75" fmla="*/ 5259 h 9877"/>
                <a:gd name="connsiteX76" fmla="*/ 9647 w 9982"/>
                <a:gd name="connsiteY76" fmla="*/ 5333 h 9877"/>
                <a:gd name="connsiteX77" fmla="*/ 9647 w 9982"/>
                <a:gd name="connsiteY77" fmla="*/ 5407 h 9877"/>
                <a:gd name="connsiteX78" fmla="*/ 9969 w 9982"/>
                <a:gd name="connsiteY78" fmla="*/ 5722 h 9877"/>
                <a:gd name="connsiteX79" fmla="*/ 9958 w 9982"/>
                <a:gd name="connsiteY79" fmla="*/ 6075 h 9877"/>
                <a:gd name="connsiteX80" fmla="*/ 9906 w 9982"/>
                <a:gd name="connsiteY80" fmla="*/ 5982 h 9877"/>
                <a:gd name="connsiteX81" fmla="*/ 9730 w 9982"/>
                <a:gd name="connsiteY81" fmla="*/ 6019 h 9877"/>
                <a:gd name="connsiteX82" fmla="*/ 9345 w 9982"/>
                <a:gd name="connsiteY82" fmla="*/ 6112 h 9877"/>
                <a:gd name="connsiteX83" fmla="*/ 9314 w 9982"/>
                <a:gd name="connsiteY83" fmla="*/ 6446 h 9877"/>
                <a:gd name="connsiteX84" fmla="*/ 9272 w 9982"/>
                <a:gd name="connsiteY84" fmla="*/ 6483 h 9877"/>
                <a:gd name="connsiteX85" fmla="*/ 9272 w 9982"/>
                <a:gd name="connsiteY85" fmla="*/ 6891 h 9877"/>
                <a:gd name="connsiteX86" fmla="*/ 9376 w 9982"/>
                <a:gd name="connsiteY86" fmla="*/ 6928 h 9877"/>
                <a:gd name="connsiteX87" fmla="*/ 9366 w 9982"/>
                <a:gd name="connsiteY87" fmla="*/ 6965 h 9877"/>
                <a:gd name="connsiteX88" fmla="*/ 9220 w 9982"/>
                <a:gd name="connsiteY88" fmla="*/ 7318 h 9877"/>
                <a:gd name="connsiteX89" fmla="*/ 9210 w 9982"/>
                <a:gd name="connsiteY89" fmla="*/ 7578 h 9877"/>
                <a:gd name="connsiteX90" fmla="*/ 9241 w 9982"/>
                <a:gd name="connsiteY90" fmla="*/ 7763 h 9877"/>
                <a:gd name="connsiteX91" fmla="*/ 9189 w 9982"/>
                <a:gd name="connsiteY91" fmla="*/ 7819 h 9877"/>
                <a:gd name="connsiteX92" fmla="*/ 9085 w 9982"/>
                <a:gd name="connsiteY92" fmla="*/ 7633 h 9877"/>
                <a:gd name="connsiteX93" fmla="*/ 8909 w 9982"/>
                <a:gd name="connsiteY93" fmla="*/ 7485 h 9877"/>
                <a:gd name="connsiteX94" fmla="*/ 8909 w 9982"/>
                <a:gd name="connsiteY94" fmla="*/ 7448 h 9877"/>
                <a:gd name="connsiteX95" fmla="*/ 8950 w 9982"/>
                <a:gd name="connsiteY95" fmla="*/ 7448 h 9877"/>
                <a:gd name="connsiteX96" fmla="*/ 8950 w 9982"/>
                <a:gd name="connsiteY96" fmla="*/ 7429 h 9877"/>
                <a:gd name="connsiteX97" fmla="*/ 8929 w 9982"/>
                <a:gd name="connsiteY97" fmla="*/ 7429 h 9877"/>
                <a:gd name="connsiteX98" fmla="*/ 8867 w 9982"/>
                <a:gd name="connsiteY98" fmla="*/ 7448 h 9877"/>
                <a:gd name="connsiteX99" fmla="*/ 8888 w 9982"/>
                <a:gd name="connsiteY99" fmla="*/ 7522 h 9877"/>
                <a:gd name="connsiteX100" fmla="*/ 8846 w 9982"/>
                <a:gd name="connsiteY100" fmla="*/ 7541 h 9877"/>
                <a:gd name="connsiteX101" fmla="*/ 8950 w 9982"/>
                <a:gd name="connsiteY101" fmla="*/ 7819 h 9877"/>
                <a:gd name="connsiteX102" fmla="*/ 8950 w 9982"/>
                <a:gd name="connsiteY102" fmla="*/ 8023 h 9877"/>
                <a:gd name="connsiteX103" fmla="*/ 8888 w 9982"/>
                <a:gd name="connsiteY103" fmla="*/ 8134 h 9877"/>
                <a:gd name="connsiteX104" fmla="*/ 8711 w 9982"/>
                <a:gd name="connsiteY104" fmla="*/ 8116 h 9877"/>
                <a:gd name="connsiteX105" fmla="*/ 8649 w 9982"/>
                <a:gd name="connsiteY105" fmla="*/ 8023 h 9877"/>
                <a:gd name="connsiteX106" fmla="*/ 8586 w 9982"/>
                <a:gd name="connsiteY106" fmla="*/ 8079 h 9877"/>
                <a:gd name="connsiteX107" fmla="*/ 8628 w 9982"/>
                <a:gd name="connsiteY107" fmla="*/ 8468 h 9877"/>
                <a:gd name="connsiteX108" fmla="*/ 8597 w 9982"/>
                <a:gd name="connsiteY108" fmla="*/ 8542 h 9877"/>
                <a:gd name="connsiteX109" fmla="*/ 8399 w 9982"/>
                <a:gd name="connsiteY109" fmla="*/ 8561 h 9877"/>
                <a:gd name="connsiteX110" fmla="*/ 8254 w 9982"/>
                <a:gd name="connsiteY110" fmla="*/ 8134 h 9877"/>
                <a:gd name="connsiteX111" fmla="*/ 8243 w 9982"/>
                <a:gd name="connsiteY111" fmla="*/ 7893 h 9877"/>
                <a:gd name="connsiteX112" fmla="*/ 8202 w 9982"/>
                <a:gd name="connsiteY112" fmla="*/ 7893 h 9877"/>
                <a:gd name="connsiteX113" fmla="*/ 8025 w 9982"/>
                <a:gd name="connsiteY113" fmla="*/ 7893 h 9877"/>
                <a:gd name="connsiteX114" fmla="*/ 7921 w 9982"/>
                <a:gd name="connsiteY114" fmla="*/ 7670 h 9877"/>
                <a:gd name="connsiteX115" fmla="*/ 7827 w 9982"/>
                <a:gd name="connsiteY115" fmla="*/ 7615 h 9877"/>
                <a:gd name="connsiteX116" fmla="*/ 7765 w 9982"/>
                <a:gd name="connsiteY116" fmla="*/ 7689 h 9877"/>
                <a:gd name="connsiteX117" fmla="*/ 7775 w 9982"/>
                <a:gd name="connsiteY117" fmla="*/ 8004 h 9877"/>
                <a:gd name="connsiteX118" fmla="*/ 7734 w 9982"/>
                <a:gd name="connsiteY118" fmla="*/ 8301 h 9877"/>
                <a:gd name="connsiteX119" fmla="*/ 7672 w 9982"/>
                <a:gd name="connsiteY119" fmla="*/ 8320 h 9877"/>
                <a:gd name="connsiteX120" fmla="*/ 7630 w 9982"/>
                <a:gd name="connsiteY120" fmla="*/ 8431 h 9877"/>
                <a:gd name="connsiteX121" fmla="*/ 7620 w 9982"/>
                <a:gd name="connsiteY121" fmla="*/ 8431 h 9877"/>
                <a:gd name="connsiteX122" fmla="*/ 7620 w 9982"/>
                <a:gd name="connsiteY122" fmla="*/ 8375 h 9877"/>
                <a:gd name="connsiteX123" fmla="*/ 7640 w 9982"/>
                <a:gd name="connsiteY123" fmla="*/ 8320 h 9877"/>
                <a:gd name="connsiteX124" fmla="*/ 7464 w 9982"/>
                <a:gd name="connsiteY124" fmla="*/ 8079 h 9877"/>
                <a:gd name="connsiteX125" fmla="*/ 7349 w 9982"/>
                <a:gd name="connsiteY125" fmla="*/ 7986 h 9877"/>
                <a:gd name="connsiteX126" fmla="*/ 7287 w 9982"/>
                <a:gd name="connsiteY126" fmla="*/ 8042 h 9877"/>
                <a:gd name="connsiteX127" fmla="*/ 7256 w 9982"/>
                <a:gd name="connsiteY127" fmla="*/ 7986 h 9877"/>
                <a:gd name="connsiteX128" fmla="*/ 7225 w 9982"/>
                <a:gd name="connsiteY128" fmla="*/ 8116 h 9877"/>
                <a:gd name="connsiteX129" fmla="*/ 7360 w 9982"/>
                <a:gd name="connsiteY129" fmla="*/ 8487 h 9877"/>
                <a:gd name="connsiteX130" fmla="*/ 7204 w 9982"/>
                <a:gd name="connsiteY130" fmla="*/ 8672 h 9877"/>
                <a:gd name="connsiteX131" fmla="*/ 7037 w 9982"/>
                <a:gd name="connsiteY131" fmla="*/ 8598 h 9877"/>
                <a:gd name="connsiteX132" fmla="*/ 6975 w 9982"/>
                <a:gd name="connsiteY132" fmla="*/ 8747 h 9877"/>
                <a:gd name="connsiteX133" fmla="*/ 6902 w 9982"/>
                <a:gd name="connsiteY133" fmla="*/ 8802 h 9877"/>
                <a:gd name="connsiteX134" fmla="*/ 6902 w 9982"/>
                <a:gd name="connsiteY134" fmla="*/ 8728 h 9877"/>
                <a:gd name="connsiteX135" fmla="*/ 6778 w 9982"/>
                <a:gd name="connsiteY135" fmla="*/ 8691 h 9877"/>
                <a:gd name="connsiteX136" fmla="*/ 6694 w 9982"/>
                <a:gd name="connsiteY136" fmla="*/ 8784 h 9877"/>
                <a:gd name="connsiteX137" fmla="*/ 6601 w 9982"/>
                <a:gd name="connsiteY137" fmla="*/ 8802 h 9877"/>
                <a:gd name="connsiteX138" fmla="*/ 6601 w 9982"/>
                <a:gd name="connsiteY138" fmla="*/ 8858 h 9877"/>
                <a:gd name="connsiteX139" fmla="*/ 6538 w 9982"/>
                <a:gd name="connsiteY139" fmla="*/ 8876 h 9877"/>
                <a:gd name="connsiteX140" fmla="*/ 6559 w 9982"/>
                <a:gd name="connsiteY140" fmla="*/ 8913 h 9877"/>
                <a:gd name="connsiteX141" fmla="*/ 6726 w 9982"/>
                <a:gd name="connsiteY141" fmla="*/ 8895 h 9877"/>
                <a:gd name="connsiteX142" fmla="*/ 6726 w 9982"/>
                <a:gd name="connsiteY142" fmla="*/ 8876 h 9877"/>
                <a:gd name="connsiteX143" fmla="*/ 6705 w 9982"/>
                <a:gd name="connsiteY143" fmla="*/ 8839 h 9877"/>
                <a:gd name="connsiteX144" fmla="*/ 6726 w 9982"/>
                <a:gd name="connsiteY144" fmla="*/ 8839 h 9877"/>
                <a:gd name="connsiteX145" fmla="*/ 6778 w 9982"/>
                <a:gd name="connsiteY145" fmla="*/ 8821 h 9877"/>
                <a:gd name="connsiteX146" fmla="*/ 6819 w 9982"/>
                <a:gd name="connsiteY146" fmla="*/ 8951 h 9877"/>
                <a:gd name="connsiteX147" fmla="*/ 7089 w 9982"/>
                <a:gd name="connsiteY147" fmla="*/ 9025 h 9877"/>
                <a:gd name="connsiteX148" fmla="*/ 7089 w 9982"/>
                <a:gd name="connsiteY148" fmla="*/ 9080 h 9877"/>
                <a:gd name="connsiteX149" fmla="*/ 7006 w 9982"/>
                <a:gd name="connsiteY149" fmla="*/ 9470 h 9877"/>
                <a:gd name="connsiteX150" fmla="*/ 6985 w 9982"/>
                <a:gd name="connsiteY150" fmla="*/ 9470 h 9877"/>
                <a:gd name="connsiteX151" fmla="*/ 6965 w 9982"/>
                <a:gd name="connsiteY151" fmla="*/ 9414 h 9877"/>
                <a:gd name="connsiteX152" fmla="*/ 6736 w 9982"/>
                <a:gd name="connsiteY152" fmla="*/ 9377 h 9877"/>
                <a:gd name="connsiteX153" fmla="*/ 6663 w 9982"/>
                <a:gd name="connsiteY153" fmla="*/ 9377 h 9877"/>
                <a:gd name="connsiteX154" fmla="*/ 6580 w 9982"/>
                <a:gd name="connsiteY154" fmla="*/ 9285 h 9877"/>
                <a:gd name="connsiteX155" fmla="*/ 6538 w 9982"/>
                <a:gd name="connsiteY155" fmla="*/ 9322 h 9877"/>
                <a:gd name="connsiteX156" fmla="*/ 6424 w 9982"/>
                <a:gd name="connsiteY156" fmla="*/ 9173 h 9877"/>
                <a:gd name="connsiteX157" fmla="*/ 6414 w 9982"/>
                <a:gd name="connsiteY157" fmla="*/ 9173 h 9877"/>
                <a:gd name="connsiteX158" fmla="*/ 6372 w 9982"/>
                <a:gd name="connsiteY158" fmla="*/ 9173 h 9877"/>
                <a:gd name="connsiteX159" fmla="*/ 6268 w 9982"/>
                <a:gd name="connsiteY159" fmla="*/ 9062 h 9877"/>
                <a:gd name="connsiteX160" fmla="*/ 6237 w 9982"/>
                <a:gd name="connsiteY160" fmla="*/ 9229 h 9877"/>
                <a:gd name="connsiteX161" fmla="*/ 6143 w 9982"/>
                <a:gd name="connsiteY161" fmla="*/ 9396 h 9877"/>
                <a:gd name="connsiteX162" fmla="*/ 6050 w 9982"/>
                <a:gd name="connsiteY162" fmla="*/ 9433 h 9877"/>
                <a:gd name="connsiteX163" fmla="*/ 6050 w 9982"/>
                <a:gd name="connsiteY163" fmla="*/ 9489 h 9877"/>
                <a:gd name="connsiteX164" fmla="*/ 5977 w 9982"/>
                <a:gd name="connsiteY164" fmla="*/ 9618 h 9877"/>
                <a:gd name="connsiteX165" fmla="*/ 5894 w 9982"/>
                <a:gd name="connsiteY165" fmla="*/ 9674 h 9877"/>
                <a:gd name="connsiteX166" fmla="*/ 5790 w 9982"/>
                <a:gd name="connsiteY166" fmla="*/ 9823 h 9877"/>
                <a:gd name="connsiteX167" fmla="*/ 5135 w 9982"/>
                <a:gd name="connsiteY167" fmla="*/ 9674 h 9877"/>
                <a:gd name="connsiteX168" fmla="*/ 5010 w 9982"/>
                <a:gd name="connsiteY168" fmla="*/ 9674 h 9877"/>
                <a:gd name="connsiteX169" fmla="*/ 4782 w 9982"/>
                <a:gd name="connsiteY169" fmla="*/ 9526 h 9877"/>
                <a:gd name="connsiteX170" fmla="*/ 4719 w 9982"/>
                <a:gd name="connsiteY170" fmla="*/ 9396 h 9877"/>
                <a:gd name="connsiteX171" fmla="*/ 4719 w 9982"/>
                <a:gd name="connsiteY171" fmla="*/ 9285 h 9877"/>
                <a:gd name="connsiteX172" fmla="*/ 4657 w 9982"/>
                <a:gd name="connsiteY172" fmla="*/ 9229 h 9877"/>
                <a:gd name="connsiteX173" fmla="*/ 4958 w 9982"/>
                <a:gd name="connsiteY173" fmla="*/ 9099 h 9877"/>
                <a:gd name="connsiteX174" fmla="*/ 5177 w 9982"/>
                <a:gd name="connsiteY174" fmla="*/ 9118 h 9877"/>
                <a:gd name="connsiteX175" fmla="*/ 5530 w 9982"/>
                <a:gd name="connsiteY175" fmla="*/ 9080 h 9877"/>
                <a:gd name="connsiteX176" fmla="*/ 5572 w 9982"/>
                <a:gd name="connsiteY176" fmla="*/ 8988 h 9877"/>
                <a:gd name="connsiteX177" fmla="*/ 5520 w 9982"/>
                <a:gd name="connsiteY177" fmla="*/ 8876 h 9877"/>
                <a:gd name="connsiteX178" fmla="*/ 5322 w 9982"/>
                <a:gd name="connsiteY178" fmla="*/ 8821 h 9877"/>
                <a:gd name="connsiteX179" fmla="*/ 5000 w 9982"/>
                <a:gd name="connsiteY179" fmla="*/ 8635 h 9877"/>
                <a:gd name="connsiteX180" fmla="*/ 4751 w 9982"/>
                <a:gd name="connsiteY180" fmla="*/ 8487 h 9877"/>
                <a:gd name="connsiteX181" fmla="*/ 4875 w 9982"/>
                <a:gd name="connsiteY181" fmla="*/ 8375 h 9877"/>
                <a:gd name="connsiteX182" fmla="*/ 4532 w 9982"/>
                <a:gd name="connsiteY182" fmla="*/ 8171 h 9877"/>
                <a:gd name="connsiteX183" fmla="*/ 4345 w 9982"/>
                <a:gd name="connsiteY183" fmla="*/ 7986 h 9877"/>
                <a:gd name="connsiteX184" fmla="*/ 4148 w 9982"/>
                <a:gd name="connsiteY184" fmla="*/ 7930 h 9877"/>
                <a:gd name="connsiteX185" fmla="*/ 3877 w 9982"/>
                <a:gd name="connsiteY185" fmla="*/ 7912 h 9877"/>
                <a:gd name="connsiteX186" fmla="*/ 3711 w 9982"/>
                <a:gd name="connsiteY186" fmla="*/ 7745 h 9877"/>
                <a:gd name="connsiteX187" fmla="*/ 3534 w 9982"/>
                <a:gd name="connsiteY187" fmla="*/ 7708 h 9877"/>
                <a:gd name="connsiteX188" fmla="*/ 3462 w 9982"/>
                <a:gd name="connsiteY188" fmla="*/ 7503 h 9877"/>
                <a:gd name="connsiteX189" fmla="*/ 3285 w 9982"/>
                <a:gd name="connsiteY189" fmla="*/ 7541 h 9877"/>
                <a:gd name="connsiteX190" fmla="*/ 3233 w 9982"/>
                <a:gd name="connsiteY190" fmla="*/ 7578 h 9877"/>
                <a:gd name="connsiteX191" fmla="*/ 3160 w 9982"/>
                <a:gd name="connsiteY191" fmla="*/ 7578 h 9877"/>
                <a:gd name="connsiteX192" fmla="*/ 3160 w 9982"/>
                <a:gd name="connsiteY192" fmla="*/ 7541 h 9877"/>
                <a:gd name="connsiteX193" fmla="*/ 3191 w 9982"/>
                <a:gd name="connsiteY193" fmla="*/ 7448 h 9877"/>
                <a:gd name="connsiteX194" fmla="*/ 3035 w 9982"/>
                <a:gd name="connsiteY194" fmla="*/ 7411 h 9877"/>
                <a:gd name="connsiteX195" fmla="*/ 2983 w 9982"/>
                <a:gd name="connsiteY195" fmla="*/ 7318 h 9877"/>
                <a:gd name="connsiteX196" fmla="*/ 2879 w 9982"/>
                <a:gd name="connsiteY196" fmla="*/ 7374 h 9877"/>
                <a:gd name="connsiteX197" fmla="*/ 2640 w 9982"/>
                <a:gd name="connsiteY197" fmla="*/ 7355 h 9877"/>
                <a:gd name="connsiteX198" fmla="*/ 2516 w 9982"/>
                <a:gd name="connsiteY198" fmla="*/ 7392 h 9877"/>
                <a:gd name="connsiteX199" fmla="*/ 2464 w 9982"/>
                <a:gd name="connsiteY199" fmla="*/ 7503 h 9877"/>
                <a:gd name="connsiteX200" fmla="*/ 2266 w 9982"/>
                <a:gd name="connsiteY200" fmla="*/ 7541 h 9877"/>
                <a:gd name="connsiteX201" fmla="*/ 2214 w 9982"/>
                <a:gd name="connsiteY201" fmla="*/ 7615 h 9877"/>
                <a:gd name="connsiteX202" fmla="*/ 1933 w 9982"/>
                <a:gd name="connsiteY202" fmla="*/ 7596 h 9877"/>
                <a:gd name="connsiteX203" fmla="*/ 1819 w 9982"/>
                <a:gd name="connsiteY203" fmla="*/ 7466 h 9877"/>
                <a:gd name="connsiteX204" fmla="*/ 1663 w 9982"/>
                <a:gd name="connsiteY204" fmla="*/ 7429 h 9877"/>
                <a:gd name="connsiteX205" fmla="*/ 1715 w 9982"/>
                <a:gd name="connsiteY205" fmla="*/ 7411 h 9877"/>
                <a:gd name="connsiteX206" fmla="*/ 1715 w 9982"/>
                <a:gd name="connsiteY206" fmla="*/ 7392 h 9877"/>
                <a:gd name="connsiteX207" fmla="*/ 1663 w 9982"/>
                <a:gd name="connsiteY207" fmla="*/ 7392 h 9877"/>
                <a:gd name="connsiteX208" fmla="*/ 1549 w 9982"/>
                <a:gd name="connsiteY208" fmla="*/ 7411 h 9877"/>
                <a:gd name="connsiteX209" fmla="*/ 1341 w 9982"/>
                <a:gd name="connsiteY209" fmla="*/ 7336 h 9877"/>
                <a:gd name="connsiteX210" fmla="*/ 1341 w 9982"/>
                <a:gd name="connsiteY210" fmla="*/ 7392 h 9877"/>
                <a:gd name="connsiteX211" fmla="*/ 1289 w 9982"/>
                <a:gd name="connsiteY211" fmla="*/ 7374 h 9877"/>
                <a:gd name="connsiteX212" fmla="*/ 1289 w 9982"/>
                <a:gd name="connsiteY212" fmla="*/ 7318 h 9877"/>
                <a:gd name="connsiteX213" fmla="*/ 1195 w 9982"/>
                <a:gd name="connsiteY213" fmla="*/ 7374 h 9877"/>
                <a:gd name="connsiteX214" fmla="*/ 1175 w 9982"/>
                <a:gd name="connsiteY214" fmla="*/ 7318 h 9877"/>
                <a:gd name="connsiteX215" fmla="*/ 811 w 9982"/>
                <a:gd name="connsiteY215" fmla="*/ 7336 h 9877"/>
                <a:gd name="connsiteX216" fmla="*/ 634 w 9982"/>
                <a:gd name="connsiteY216" fmla="*/ 7318 h 9877"/>
                <a:gd name="connsiteX217" fmla="*/ 593 w 9982"/>
                <a:gd name="connsiteY217" fmla="*/ 7244 h 9877"/>
                <a:gd name="connsiteX218" fmla="*/ 426 w 9982"/>
                <a:gd name="connsiteY218" fmla="*/ 7262 h 9877"/>
                <a:gd name="connsiteX219" fmla="*/ 395 w 9982"/>
                <a:gd name="connsiteY219" fmla="*/ 7207 h 9877"/>
                <a:gd name="connsiteX220" fmla="*/ 291 w 9982"/>
                <a:gd name="connsiteY220" fmla="*/ 7225 h 9877"/>
                <a:gd name="connsiteX221" fmla="*/ 270 w 9982"/>
                <a:gd name="connsiteY221" fmla="*/ 7151 h 9877"/>
                <a:gd name="connsiteX222" fmla="*/ 177 w 9982"/>
                <a:gd name="connsiteY222" fmla="*/ 7151 h 9877"/>
                <a:gd name="connsiteX223" fmla="*/ 42 w 9982"/>
                <a:gd name="connsiteY223" fmla="*/ 7077 h 9877"/>
                <a:gd name="connsiteX224" fmla="*/ 0 w 9982"/>
                <a:gd name="connsiteY224" fmla="*/ 7003 h 9877"/>
                <a:gd name="connsiteX225" fmla="*/ 156 w 9982"/>
                <a:gd name="connsiteY225" fmla="*/ 6965 h 9877"/>
                <a:gd name="connsiteX226" fmla="*/ 374 w 9982"/>
                <a:gd name="connsiteY226" fmla="*/ 7003 h 9877"/>
                <a:gd name="connsiteX227" fmla="*/ 738 w 9982"/>
                <a:gd name="connsiteY227" fmla="*/ 7077 h 9877"/>
                <a:gd name="connsiteX228" fmla="*/ 748 w 9982"/>
                <a:gd name="connsiteY228" fmla="*/ 7003 h 9877"/>
                <a:gd name="connsiteX229" fmla="*/ 686 w 9982"/>
                <a:gd name="connsiteY229" fmla="*/ 6910 h 9877"/>
                <a:gd name="connsiteX230" fmla="*/ 696 w 9982"/>
                <a:gd name="connsiteY230" fmla="*/ 6910 h 9877"/>
                <a:gd name="connsiteX231" fmla="*/ 696 w 9982"/>
                <a:gd name="connsiteY231" fmla="*/ 6891 h 9877"/>
                <a:gd name="connsiteX232" fmla="*/ 800 w 9982"/>
                <a:gd name="connsiteY232" fmla="*/ 6928 h 9877"/>
                <a:gd name="connsiteX233" fmla="*/ 800 w 9982"/>
                <a:gd name="connsiteY233" fmla="*/ 6854 h 9877"/>
                <a:gd name="connsiteX234" fmla="*/ 738 w 9982"/>
                <a:gd name="connsiteY234" fmla="*/ 6836 h 9877"/>
                <a:gd name="connsiteX235" fmla="*/ 738 w 9982"/>
                <a:gd name="connsiteY235" fmla="*/ 6761 h 9877"/>
                <a:gd name="connsiteX236" fmla="*/ 759 w 9982"/>
                <a:gd name="connsiteY236" fmla="*/ 6761 h 9877"/>
                <a:gd name="connsiteX237" fmla="*/ 811 w 9982"/>
                <a:gd name="connsiteY237" fmla="*/ 6798 h 9877"/>
                <a:gd name="connsiteX238" fmla="*/ 811 w 9982"/>
                <a:gd name="connsiteY238" fmla="*/ 6761 h 9877"/>
                <a:gd name="connsiteX239" fmla="*/ 946 w 9982"/>
                <a:gd name="connsiteY239" fmla="*/ 6631 h 9877"/>
                <a:gd name="connsiteX240" fmla="*/ 1102 w 9982"/>
                <a:gd name="connsiteY240" fmla="*/ 6594 h 9877"/>
                <a:gd name="connsiteX241" fmla="*/ 1102 w 9982"/>
                <a:gd name="connsiteY241" fmla="*/ 6576 h 9877"/>
                <a:gd name="connsiteX242" fmla="*/ 925 w 9982"/>
                <a:gd name="connsiteY242" fmla="*/ 6576 h 9877"/>
                <a:gd name="connsiteX243" fmla="*/ 925 w 9982"/>
                <a:gd name="connsiteY243" fmla="*/ 6557 h 9877"/>
                <a:gd name="connsiteX244" fmla="*/ 956 w 9982"/>
                <a:gd name="connsiteY244" fmla="*/ 6502 h 9877"/>
                <a:gd name="connsiteX245" fmla="*/ 1008 w 9982"/>
                <a:gd name="connsiteY245" fmla="*/ 6520 h 9877"/>
                <a:gd name="connsiteX246" fmla="*/ 1040 w 9982"/>
                <a:gd name="connsiteY246" fmla="*/ 6483 h 9877"/>
                <a:gd name="connsiteX247" fmla="*/ 1040 w 9982"/>
                <a:gd name="connsiteY247" fmla="*/ 6465 h 9877"/>
                <a:gd name="connsiteX248" fmla="*/ 988 w 9982"/>
                <a:gd name="connsiteY248" fmla="*/ 6390 h 9877"/>
                <a:gd name="connsiteX249" fmla="*/ 1019 w 9982"/>
                <a:gd name="connsiteY249" fmla="*/ 6390 h 9877"/>
                <a:gd name="connsiteX250" fmla="*/ 1040 w 9982"/>
                <a:gd name="connsiteY250" fmla="*/ 6409 h 9877"/>
                <a:gd name="connsiteX251" fmla="*/ 1050 w 9982"/>
                <a:gd name="connsiteY251" fmla="*/ 6353 h 9877"/>
                <a:gd name="connsiteX252" fmla="*/ 998 w 9982"/>
                <a:gd name="connsiteY252" fmla="*/ 6298 h 9877"/>
                <a:gd name="connsiteX253" fmla="*/ 988 w 9982"/>
                <a:gd name="connsiteY253" fmla="*/ 6335 h 9877"/>
                <a:gd name="connsiteX254" fmla="*/ 988 w 9982"/>
                <a:gd name="connsiteY254" fmla="*/ 6298 h 9877"/>
                <a:gd name="connsiteX255" fmla="*/ 977 w 9982"/>
                <a:gd name="connsiteY255" fmla="*/ 6298 h 9877"/>
                <a:gd name="connsiteX256" fmla="*/ 977 w 9982"/>
                <a:gd name="connsiteY256" fmla="*/ 6279 h 9877"/>
                <a:gd name="connsiteX257" fmla="*/ 1050 w 9982"/>
                <a:gd name="connsiteY257" fmla="*/ 6242 h 9877"/>
                <a:gd name="connsiteX258" fmla="*/ 1050 w 9982"/>
                <a:gd name="connsiteY258" fmla="*/ 6223 h 9877"/>
                <a:gd name="connsiteX259" fmla="*/ 936 w 9982"/>
                <a:gd name="connsiteY259" fmla="*/ 6149 h 9877"/>
                <a:gd name="connsiteX260" fmla="*/ 915 w 9982"/>
                <a:gd name="connsiteY260" fmla="*/ 6205 h 9877"/>
                <a:gd name="connsiteX261" fmla="*/ 842 w 9982"/>
                <a:gd name="connsiteY261" fmla="*/ 6149 h 9877"/>
                <a:gd name="connsiteX262" fmla="*/ 873 w 9982"/>
                <a:gd name="connsiteY262" fmla="*/ 6112 h 9877"/>
                <a:gd name="connsiteX263" fmla="*/ 832 w 9982"/>
                <a:gd name="connsiteY263" fmla="*/ 6112 h 9877"/>
                <a:gd name="connsiteX264" fmla="*/ 707 w 9982"/>
                <a:gd name="connsiteY264" fmla="*/ 6168 h 9877"/>
                <a:gd name="connsiteX265" fmla="*/ 707 w 9982"/>
                <a:gd name="connsiteY265" fmla="*/ 6112 h 9877"/>
                <a:gd name="connsiteX266" fmla="*/ 759 w 9982"/>
                <a:gd name="connsiteY266" fmla="*/ 5964 h 9877"/>
                <a:gd name="connsiteX267" fmla="*/ 738 w 9982"/>
                <a:gd name="connsiteY267" fmla="*/ 5926 h 9877"/>
                <a:gd name="connsiteX268" fmla="*/ 759 w 9982"/>
                <a:gd name="connsiteY268" fmla="*/ 5926 h 9877"/>
                <a:gd name="connsiteX269" fmla="*/ 852 w 9982"/>
                <a:gd name="connsiteY269" fmla="*/ 5889 h 9877"/>
                <a:gd name="connsiteX270" fmla="*/ 884 w 9982"/>
                <a:gd name="connsiteY270" fmla="*/ 5834 h 9877"/>
                <a:gd name="connsiteX271" fmla="*/ 863 w 9982"/>
                <a:gd name="connsiteY271" fmla="*/ 5778 h 9877"/>
                <a:gd name="connsiteX272" fmla="*/ 936 w 9982"/>
                <a:gd name="connsiteY272" fmla="*/ 5759 h 9877"/>
                <a:gd name="connsiteX273" fmla="*/ 936 w 9982"/>
                <a:gd name="connsiteY273" fmla="*/ 5834 h 9877"/>
                <a:gd name="connsiteX274" fmla="*/ 1060 w 9982"/>
                <a:gd name="connsiteY274" fmla="*/ 5834 h 9877"/>
                <a:gd name="connsiteX275" fmla="*/ 1185 w 9982"/>
                <a:gd name="connsiteY275" fmla="*/ 5611 h 9877"/>
                <a:gd name="connsiteX276" fmla="*/ 1383 w 9982"/>
                <a:gd name="connsiteY276" fmla="*/ 5667 h 9877"/>
                <a:gd name="connsiteX277" fmla="*/ 1383 w 9982"/>
                <a:gd name="connsiteY277" fmla="*/ 5685 h 9877"/>
                <a:gd name="connsiteX278" fmla="*/ 1372 w 9982"/>
                <a:gd name="connsiteY278" fmla="*/ 5741 h 9877"/>
                <a:gd name="connsiteX279" fmla="*/ 1351 w 9982"/>
                <a:gd name="connsiteY279" fmla="*/ 5778 h 9877"/>
                <a:gd name="connsiteX280" fmla="*/ 1237 w 9982"/>
                <a:gd name="connsiteY280" fmla="*/ 5815 h 9877"/>
                <a:gd name="connsiteX281" fmla="*/ 1227 w 9982"/>
                <a:gd name="connsiteY281" fmla="*/ 5964 h 9877"/>
                <a:gd name="connsiteX282" fmla="*/ 1247 w 9982"/>
                <a:gd name="connsiteY282" fmla="*/ 5982 h 9877"/>
                <a:gd name="connsiteX283" fmla="*/ 1476 w 9982"/>
                <a:gd name="connsiteY283" fmla="*/ 6186 h 9877"/>
                <a:gd name="connsiteX284" fmla="*/ 1507 w 9982"/>
                <a:gd name="connsiteY284" fmla="*/ 6186 h 9877"/>
                <a:gd name="connsiteX285" fmla="*/ 1580 w 9982"/>
                <a:gd name="connsiteY285" fmla="*/ 6706 h 9877"/>
                <a:gd name="connsiteX286" fmla="*/ 1778 w 9982"/>
                <a:gd name="connsiteY286" fmla="*/ 6502 h 9877"/>
                <a:gd name="connsiteX287" fmla="*/ 1778 w 9982"/>
                <a:gd name="connsiteY287" fmla="*/ 6446 h 9877"/>
                <a:gd name="connsiteX288" fmla="*/ 1705 w 9982"/>
                <a:gd name="connsiteY288" fmla="*/ 6446 h 9877"/>
                <a:gd name="connsiteX289" fmla="*/ 1674 w 9982"/>
                <a:gd name="connsiteY289" fmla="*/ 6372 h 9877"/>
                <a:gd name="connsiteX290" fmla="*/ 1674 w 9982"/>
                <a:gd name="connsiteY290" fmla="*/ 6335 h 9877"/>
                <a:gd name="connsiteX291" fmla="*/ 1684 w 9982"/>
                <a:gd name="connsiteY291" fmla="*/ 6335 h 9877"/>
                <a:gd name="connsiteX292" fmla="*/ 1684 w 9982"/>
                <a:gd name="connsiteY292" fmla="*/ 6316 h 9877"/>
                <a:gd name="connsiteX293" fmla="*/ 1819 w 9982"/>
                <a:gd name="connsiteY293" fmla="*/ 6242 h 9877"/>
                <a:gd name="connsiteX294" fmla="*/ 1798 w 9982"/>
                <a:gd name="connsiteY294" fmla="*/ 6223 h 9877"/>
                <a:gd name="connsiteX295" fmla="*/ 1663 w 9982"/>
                <a:gd name="connsiteY295" fmla="*/ 6186 h 9877"/>
                <a:gd name="connsiteX296" fmla="*/ 1663 w 9982"/>
                <a:gd name="connsiteY296" fmla="*/ 6131 h 9877"/>
                <a:gd name="connsiteX297" fmla="*/ 1611 w 9982"/>
                <a:gd name="connsiteY297" fmla="*/ 6112 h 9877"/>
                <a:gd name="connsiteX298" fmla="*/ 1611 w 9982"/>
                <a:gd name="connsiteY298" fmla="*/ 6112 h 9877"/>
                <a:gd name="connsiteX299" fmla="*/ 1632 w 9982"/>
                <a:gd name="connsiteY299" fmla="*/ 6056 h 9877"/>
                <a:gd name="connsiteX300" fmla="*/ 1549 w 9982"/>
                <a:gd name="connsiteY300" fmla="*/ 5964 h 9877"/>
                <a:gd name="connsiteX301" fmla="*/ 1331 w 9982"/>
                <a:gd name="connsiteY301" fmla="*/ 5908 h 9877"/>
                <a:gd name="connsiteX302" fmla="*/ 1497 w 9982"/>
                <a:gd name="connsiteY302" fmla="*/ 5889 h 9877"/>
                <a:gd name="connsiteX303" fmla="*/ 1518 w 9982"/>
                <a:gd name="connsiteY303" fmla="*/ 5797 h 9877"/>
                <a:gd name="connsiteX304" fmla="*/ 1455 w 9982"/>
                <a:gd name="connsiteY304" fmla="*/ 5667 h 9877"/>
                <a:gd name="connsiteX305" fmla="*/ 1476 w 9982"/>
                <a:gd name="connsiteY305" fmla="*/ 5667 h 9877"/>
                <a:gd name="connsiteX306" fmla="*/ 1819 w 9982"/>
                <a:gd name="connsiteY306" fmla="*/ 5704 h 9877"/>
                <a:gd name="connsiteX307" fmla="*/ 1913 w 9982"/>
                <a:gd name="connsiteY307" fmla="*/ 5593 h 9877"/>
                <a:gd name="connsiteX308" fmla="*/ 1985 w 9982"/>
                <a:gd name="connsiteY308" fmla="*/ 5574 h 9877"/>
                <a:gd name="connsiteX309" fmla="*/ 1913 w 9982"/>
                <a:gd name="connsiteY309" fmla="*/ 5537 h 9877"/>
                <a:gd name="connsiteX310" fmla="*/ 1611 w 9982"/>
                <a:gd name="connsiteY310" fmla="*/ 5648 h 9877"/>
                <a:gd name="connsiteX311" fmla="*/ 1580 w 9982"/>
                <a:gd name="connsiteY311" fmla="*/ 5593 h 9877"/>
                <a:gd name="connsiteX312" fmla="*/ 1601 w 9982"/>
                <a:gd name="connsiteY312" fmla="*/ 5537 h 9877"/>
                <a:gd name="connsiteX313" fmla="*/ 1570 w 9982"/>
                <a:gd name="connsiteY313" fmla="*/ 5444 h 9877"/>
                <a:gd name="connsiteX314" fmla="*/ 1497 w 9982"/>
                <a:gd name="connsiteY314" fmla="*/ 5463 h 9877"/>
                <a:gd name="connsiteX315" fmla="*/ 1255 w 9982"/>
                <a:gd name="connsiteY315" fmla="*/ 5235 h 9877"/>
                <a:gd name="connsiteX316" fmla="*/ 1538 w 9982"/>
                <a:gd name="connsiteY316" fmla="*/ 5221 h 9877"/>
                <a:gd name="connsiteX317" fmla="*/ 1881 w 9982"/>
                <a:gd name="connsiteY317" fmla="*/ 5221 h 9877"/>
                <a:gd name="connsiteX318" fmla="*/ 1985 w 9982"/>
                <a:gd name="connsiteY318" fmla="*/ 5054 h 9877"/>
                <a:gd name="connsiteX319" fmla="*/ 1985 w 9982"/>
                <a:gd name="connsiteY319" fmla="*/ 4999 h 9877"/>
                <a:gd name="connsiteX320" fmla="*/ 2048 w 9982"/>
                <a:gd name="connsiteY320" fmla="*/ 4980 h 9877"/>
                <a:gd name="connsiteX321" fmla="*/ 2079 w 9982"/>
                <a:gd name="connsiteY321" fmla="*/ 5110 h 9877"/>
                <a:gd name="connsiteX322" fmla="*/ 2516 w 9982"/>
                <a:gd name="connsiteY322" fmla="*/ 5129 h 9877"/>
                <a:gd name="connsiteX323" fmla="*/ 2495 w 9982"/>
                <a:gd name="connsiteY323" fmla="*/ 5221 h 9877"/>
                <a:gd name="connsiteX324" fmla="*/ 2526 w 9982"/>
                <a:gd name="connsiteY324" fmla="*/ 5221 h 9877"/>
                <a:gd name="connsiteX325" fmla="*/ 2578 w 9982"/>
                <a:gd name="connsiteY325" fmla="*/ 5184 h 9877"/>
                <a:gd name="connsiteX326" fmla="*/ 2578 w 9982"/>
                <a:gd name="connsiteY326" fmla="*/ 5203 h 9877"/>
                <a:gd name="connsiteX327" fmla="*/ 2557 w 9982"/>
                <a:gd name="connsiteY327" fmla="*/ 5221 h 9877"/>
                <a:gd name="connsiteX328" fmla="*/ 2620 w 9982"/>
                <a:gd name="connsiteY328" fmla="*/ 5221 h 9877"/>
                <a:gd name="connsiteX329" fmla="*/ 2723 w 9982"/>
                <a:gd name="connsiteY329" fmla="*/ 5221 h 9877"/>
                <a:gd name="connsiteX330" fmla="*/ 2723 w 9982"/>
                <a:gd name="connsiteY330" fmla="*/ 5296 h 9877"/>
                <a:gd name="connsiteX331" fmla="*/ 2744 w 9982"/>
                <a:gd name="connsiteY331" fmla="*/ 5296 h 9877"/>
                <a:gd name="connsiteX332" fmla="*/ 2817 w 9982"/>
                <a:gd name="connsiteY332" fmla="*/ 5221 h 9877"/>
                <a:gd name="connsiteX333" fmla="*/ 2817 w 9982"/>
                <a:gd name="connsiteY333" fmla="*/ 5147 h 9877"/>
                <a:gd name="connsiteX334" fmla="*/ 2879 w 9982"/>
                <a:gd name="connsiteY334" fmla="*/ 5147 h 9877"/>
                <a:gd name="connsiteX335" fmla="*/ 2911 w 9982"/>
                <a:gd name="connsiteY335" fmla="*/ 5203 h 9877"/>
                <a:gd name="connsiteX336" fmla="*/ 2911 w 9982"/>
                <a:gd name="connsiteY336" fmla="*/ 5333 h 9877"/>
                <a:gd name="connsiteX337" fmla="*/ 3025 w 9982"/>
                <a:gd name="connsiteY337" fmla="*/ 5333 h 9877"/>
                <a:gd name="connsiteX338" fmla="*/ 3035 w 9982"/>
                <a:gd name="connsiteY338" fmla="*/ 5240 h 9877"/>
                <a:gd name="connsiteX339" fmla="*/ 3035 w 9982"/>
                <a:gd name="connsiteY339" fmla="*/ 5221 h 9877"/>
                <a:gd name="connsiteX340" fmla="*/ 3035 w 9982"/>
                <a:gd name="connsiteY340" fmla="*/ 5221 h 9877"/>
                <a:gd name="connsiteX341" fmla="*/ 3139 w 9982"/>
                <a:gd name="connsiteY341" fmla="*/ 5240 h 9877"/>
                <a:gd name="connsiteX342" fmla="*/ 3160 w 9982"/>
                <a:gd name="connsiteY342" fmla="*/ 5147 h 9877"/>
                <a:gd name="connsiteX343" fmla="*/ 3264 w 9982"/>
                <a:gd name="connsiteY343" fmla="*/ 5184 h 9877"/>
                <a:gd name="connsiteX344" fmla="*/ 3264 w 9982"/>
                <a:gd name="connsiteY344" fmla="*/ 5129 h 9877"/>
                <a:gd name="connsiteX345" fmla="*/ 3441 w 9982"/>
                <a:gd name="connsiteY345" fmla="*/ 5203 h 9877"/>
                <a:gd name="connsiteX346" fmla="*/ 3441 w 9982"/>
                <a:gd name="connsiteY346" fmla="*/ 5129 h 9877"/>
                <a:gd name="connsiteX347" fmla="*/ 3482 w 9982"/>
                <a:gd name="connsiteY347" fmla="*/ 5129 h 9877"/>
                <a:gd name="connsiteX348" fmla="*/ 3482 w 9982"/>
                <a:gd name="connsiteY348" fmla="*/ 5203 h 9877"/>
                <a:gd name="connsiteX349" fmla="*/ 3503 w 9982"/>
                <a:gd name="connsiteY349" fmla="*/ 5203 h 9877"/>
                <a:gd name="connsiteX350" fmla="*/ 3503 w 9982"/>
                <a:gd name="connsiteY350" fmla="*/ 5184 h 9877"/>
                <a:gd name="connsiteX351" fmla="*/ 3514 w 9982"/>
                <a:gd name="connsiteY351" fmla="*/ 5054 h 9877"/>
                <a:gd name="connsiteX352" fmla="*/ 3524 w 9982"/>
                <a:gd name="connsiteY352" fmla="*/ 5054 h 9877"/>
                <a:gd name="connsiteX353" fmla="*/ 3534 w 9982"/>
                <a:gd name="connsiteY353" fmla="*/ 5129 h 9877"/>
                <a:gd name="connsiteX354" fmla="*/ 3617 w 9982"/>
                <a:gd name="connsiteY354" fmla="*/ 5054 h 9877"/>
                <a:gd name="connsiteX355" fmla="*/ 3617 w 9982"/>
                <a:gd name="connsiteY355" fmla="*/ 5092 h 9877"/>
                <a:gd name="connsiteX356" fmla="*/ 3690 w 9982"/>
                <a:gd name="connsiteY356" fmla="*/ 5054 h 9877"/>
                <a:gd name="connsiteX357" fmla="*/ 3690 w 9982"/>
                <a:gd name="connsiteY357" fmla="*/ 5036 h 9877"/>
                <a:gd name="connsiteX358" fmla="*/ 3669 w 9982"/>
                <a:gd name="connsiteY358" fmla="*/ 4999 h 9877"/>
                <a:gd name="connsiteX359" fmla="*/ 3701 w 9982"/>
                <a:gd name="connsiteY359" fmla="*/ 4999 h 9877"/>
                <a:gd name="connsiteX360" fmla="*/ 3742 w 9982"/>
                <a:gd name="connsiteY360" fmla="*/ 5036 h 9877"/>
                <a:gd name="connsiteX361" fmla="*/ 3742 w 9982"/>
                <a:gd name="connsiteY361" fmla="*/ 4999 h 9877"/>
                <a:gd name="connsiteX362" fmla="*/ 3721 w 9982"/>
                <a:gd name="connsiteY362" fmla="*/ 4943 h 9877"/>
                <a:gd name="connsiteX363" fmla="*/ 3825 w 9982"/>
                <a:gd name="connsiteY363" fmla="*/ 4888 h 9877"/>
                <a:gd name="connsiteX364" fmla="*/ 3825 w 9982"/>
                <a:gd name="connsiteY364" fmla="*/ 4869 h 9877"/>
                <a:gd name="connsiteX365" fmla="*/ 3649 w 9982"/>
                <a:gd name="connsiteY365" fmla="*/ 4850 h 9877"/>
                <a:gd name="connsiteX366" fmla="*/ 3659 w 9982"/>
                <a:gd name="connsiteY366" fmla="*/ 4962 h 9877"/>
                <a:gd name="connsiteX367" fmla="*/ 3649 w 9982"/>
                <a:gd name="connsiteY367" fmla="*/ 4962 h 9877"/>
                <a:gd name="connsiteX368" fmla="*/ 3451 w 9982"/>
                <a:gd name="connsiteY368" fmla="*/ 4850 h 9877"/>
                <a:gd name="connsiteX369" fmla="*/ 3451 w 9982"/>
                <a:gd name="connsiteY369" fmla="*/ 4869 h 9877"/>
                <a:gd name="connsiteX370" fmla="*/ 3462 w 9982"/>
                <a:gd name="connsiteY370" fmla="*/ 4869 h 9877"/>
                <a:gd name="connsiteX371" fmla="*/ 3441 w 9982"/>
                <a:gd name="connsiteY371" fmla="*/ 4888 h 9877"/>
                <a:gd name="connsiteX372" fmla="*/ 3389 w 9982"/>
                <a:gd name="connsiteY372" fmla="*/ 4813 h 9877"/>
                <a:gd name="connsiteX373" fmla="*/ 3378 w 9982"/>
                <a:gd name="connsiteY373" fmla="*/ 4776 h 9877"/>
                <a:gd name="connsiteX374" fmla="*/ 3493 w 9982"/>
                <a:gd name="connsiteY374" fmla="*/ 4758 h 9877"/>
                <a:gd name="connsiteX375" fmla="*/ 3493 w 9982"/>
                <a:gd name="connsiteY375" fmla="*/ 4609 h 9877"/>
                <a:gd name="connsiteX376" fmla="*/ 3472 w 9982"/>
                <a:gd name="connsiteY376" fmla="*/ 4609 h 9877"/>
                <a:gd name="connsiteX377" fmla="*/ 3347 w 9982"/>
                <a:gd name="connsiteY377" fmla="*/ 4739 h 9877"/>
                <a:gd name="connsiteX378" fmla="*/ 3326 w 9982"/>
                <a:gd name="connsiteY378" fmla="*/ 4721 h 9877"/>
                <a:gd name="connsiteX379" fmla="*/ 3326 w 9982"/>
                <a:gd name="connsiteY379" fmla="*/ 4646 h 9877"/>
                <a:gd name="connsiteX380" fmla="*/ 3316 w 9982"/>
                <a:gd name="connsiteY380" fmla="*/ 4591 h 9877"/>
                <a:gd name="connsiteX381" fmla="*/ 3243 w 9982"/>
                <a:gd name="connsiteY381" fmla="*/ 4591 h 9877"/>
                <a:gd name="connsiteX382" fmla="*/ 3233 w 9982"/>
                <a:gd name="connsiteY382" fmla="*/ 4535 h 9877"/>
                <a:gd name="connsiteX383" fmla="*/ 3243 w 9982"/>
                <a:gd name="connsiteY383" fmla="*/ 4535 h 9877"/>
                <a:gd name="connsiteX384" fmla="*/ 3243 w 9982"/>
                <a:gd name="connsiteY384" fmla="*/ 4516 h 9877"/>
                <a:gd name="connsiteX385" fmla="*/ 3420 w 9982"/>
                <a:gd name="connsiteY385" fmla="*/ 4424 h 9877"/>
                <a:gd name="connsiteX386" fmla="*/ 3358 w 9982"/>
                <a:gd name="connsiteY386" fmla="*/ 4424 h 9877"/>
                <a:gd name="connsiteX387" fmla="*/ 3337 w 9982"/>
                <a:gd name="connsiteY387" fmla="*/ 4424 h 9877"/>
                <a:gd name="connsiteX388" fmla="*/ 3326 w 9982"/>
                <a:gd name="connsiteY388" fmla="*/ 4424 h 9877"/>
                <a:gd name="connsiteX389" fmla="*/ 3326 w 9982"/>
                <a:gd name="connsiteY389" fmla="*/ 4405 h 9877"/>
                <a:gd name="connsiteX390" fmla="*/ 3430 w 9982"/>
                <a:gd name="connsiteY390" fmla="*/ 4331 h 9877"/>
                <a:gd name="connsiteX391" fmla="*/ 3430 w 9982"/>
                <a:gd name="connsiteY391" fmla="*/ 4331 h 9877"/>
                <a:gd name="connsiteX392" fmla="*/ 3399 w 9982"/>
                <a:gd name="connsiteY392" fmla="*/ 4331 h 9877"/>
                <a:gd name="connsiteX393" fmla="*/ 3378 w 9982"/>
                <a:gd name="connsiteY393" fmla="*/ 4349 h 9877"/>
                <a:gd name="connsiteX394" fmla="*/ 3368 w 9982"/>
                <a:gd name="connsiteY394" fmla="*/ 4312 h 9877"/>
                <a:gd name="connsiteX395" fmla="*/ 3202 w 9982"/>
                <a:gd name="connsiteY395" fmla="*/ 4257 h 9877"/>
                <a:gd name="connsiteX396" fmla="*/ 3150 w 9982"/>
                <a:gd name="connsiteY396" fmla="*/ 4145 h 9877"/>
                <a:gd name="connsiteX397" fmla="*/ 3108 w 9982"/>
                <a:gd name="connsiteY397" fmla="*/ 4201 h 9877"/>
                <a:gd name="connsiteX398" fmla="*/ 3025 w 9982"/>
                <a:gd name="connsiteY398" fmla="*/ 4164 h 9877"/>
                <a:gd name="connsiteX399" fmla="*/ 2879 w 9982"/>
                <a:gd name="connsiteY399" fmla="*/ 4145 h 9877"/>
                <a:gd name="connsiteX400" fmla="*/ 2827 w 9982"/>
                <a:gd name="connsiteY400" fmla="*/ 4183 h 9877"/>
                <a:gd name="connsiteX401" fmla="*/ 2775 w 9982"/>
                <a:gd name="connsiteY401" fmla="*/ 4127 h 9877"/>
                <a:gd name="connsiteX402" fmla="*/ 2703 w 9982"/>
                <a:gd name="connsiteY402" fmla="*/ 4183 h 9877"/>
                <a:gd name="connsiteX403" fmla="*/ 2672 w 9982"/>
                <a:gd name="connsiteY403" fmla="*/ 4127 h 9877"/>
                <a:gd name="connsiteX404" fmla="*/ 2588 w 9982"/>
                <a:gd name="connsiteY404" fmla="*/ 4275 h 9877"/>
                <a:gd name="connsiteX405" fmla="*/ 2391 w 9982"/>
                <a:gd name="connsiteY405" fmla="*/ 4201 h 9877"/>
                <a:gd name="connsiteX406" fmla="*/ 2391 w 9982"/>
                <a:gd name="connsiteY406" fmla="*/ 4164 h 9877"/>
                <a:gd name="connsiteX407" fmla="*/ 2412 w 9982"/>
                <a:gd name="connsiteY407" fmla="*/ 4127 h 9877"/>
                <a:gd name="connsiteX408" fmla="*/ 2339 w 9982"/>
                <a:gd name="connsiteY408" fmla="*/ 4127 h 9877"/>
                <a:gd name="connsiteX409" fmla="*/ 2141 w 9982"/>
                <a:gd name="connsiteY409" fmla="*/ 4220 h 9877"/>
                <a:gd name="connsiteX410" fmla="*/ 2141 w 9982"/>
                <a:gd name="connsiteY410" fmla="*/ 4201 h 9877"/>
                <a:gd name="connsiteX411" fmla="*/ 2162 w 9982"/>
                <a:gd name="connsiteY411" fmla="*/ 4164 h 9877"/>
                <a:gd name="connsiteX412" fmla="*/ 2048 w 9982"/>
                <a:gd name="connsiteY412" fmla="*/ 4164 h 9877"/>
                <a:gd name="connsiteX413" fmla="*/ 1965 w 9982"/>
                <a:gd name="connsiteY413" fmla="*/ 4090 h 9877"/>
                <a:gd name="connsiteX414" fmla="*/ 1840 w 9982"/>
                <a:gd name="connsiteY414" fmla="*/ 4071 h 9877"/>
                <a:gd name="connsiteX415" fmla="*/ 1861 w 9982"/>
                <a:gd name="connsiteY415" fmla="*/ 4071 h 9877"/>
                <a:gd name="connsiteX416" fmla="*/ 1892 w 9982"/>
                <a:gd name="connsiteY416" fmla="*/ 4034 h 9877"/>
                <a:gd name="connsiteX417" fmla="*/ 1881 w 9982"/>
                <a:gd name="connsiteY417" fmla="*/ 3997 h 9877"/>
                <a:gd name="connsiteX418" fmla="*/ 1798 w 9982"/>
                <a:gd name="connsiteY418" fmla="*/ 3941 h 9877"/>
                <a:gd name="connsiteX419" fmla="*/ 1705 w 9982"/>
                <a:gd name="connsiteY419" fmla="*/ 3978 h 9877"/>
                <a:gd name="connsiteX420" fmla="*/ 1476 w 9982"/>
                <a:gd name="connsiteY420" fmla="*/ 3904 h 9877"/>
                <a:gd name="connsiteX421" fmla="*/ 1476 w 9982"/>
                <a:gd name="connsiteY421" fmla="*/ 3774 h 9877"/>
                <a:gd name="connsiteX422" fmla="*/ 1486 w 9982"/>
                <a:gd name="connsiteY422" fmla="*/ 3756 h 9877"/>
                <a:gd name="connsiteX423" fmla="*/ 1622 w 9982"/>
                <a:gd name="connsiteY423" fmla="*/ 3719 h 9877"/>
                <a:gd name="connsiteX424" fmla="*/ 1622 w 9982"/>
                <a:gd name="connsiteY424" fmla="*/ 3756 h 9877"/>
                <a:gd name="connsiteX425" fmla="*/ 1736 w 9982"/>
                <a:gd name="connsiteY425" fmla="*/ 3830 h 9877"/>
                <a:gd name="connsiteX426" fmla="*/ 1746 w 9982"/>
                <a:gd name="connsiteY426" fmla="*/ 3793 h 9877"/>
                <a:gd name="connsiteX427" fmla="*/ 1757 w 9982"/>
                <a:gd name="connsiteY427" fmla="*/ 3830 h 9877"/>
                <a:gd name="connsiteX428" fmla="*/ 1913 w 9982"/>
                <a:gd name="connsiteY428" fmla="*/ 3700 h 9877"/>
                <a:gd name="connsiteX429" fmla="*/ 1996 w 9982"/>
                <a:gd name="connsiteY429" fmla="*/ 3774 h 9877"/>
                <a:gd name="connsiteX430" fmla="*/ 2173 w 9982"/>
                <a:gd name="connsiteY430" fmla="*/ 3737 h 9877"/>
                <a:gd name="connsiteX431" fmla="*/ 2339 w 9982"/>
                <a:gd name="connsiteY431" fmla="*/ 3756 h 9877"/>
                <a:gd name="connsiteX432" fmla="*/ 2339 w 9982"/>
                <a:gd name="connsiteY432" fmla="*/ 3682 h 9877"/>
                <a:gd name="connsiteX433" fmla="*/ 2453 w 9982"/>
                <a:gd name="connsiteY433" fmla="*/ 3682 h 9877"/>
                <a:gd name="connsiteX434" fmla="*/ 2484 w 9982"/>
                <a:gd name="connsiteY434" fmla="*/ 3626 h 9877"/>
                <a:gd name="connsiteX435" fmla="*/ 2484 w 9982"/>
                <a:gd name="connsiteY435" fmla="*/ 3552 h 9877"/>
                <a:gd name="connsiteX436" fmla="*/ 2453 w 9982"/>
                <a:gd name="connsiteY436" fmla="*/ 3552 h 9877"/>
                <a:gd name="connsiteX437" fmla="*/ 2453 w 9982"/>
                <a:gd name="connsiteY437" fmla="*/ 3515 h 9877"/>
                <a:gd name="connsiteX438" fmla="*/ 2443 w 9982"/>
                <a:gd name="connsiteY438" fmla="*/ 3459 h 9877"/>
                <a:gd name="connsiteX439" fmla="*/ 1840 w 9982"/>
                <a:gd name="connsiteY439" fmla="*/ 3459 h 9877"/>
                <a:gd name="connsiteX440" fmla="*/ 1538 w 9982"/>
                <a:gd name="connsiteY440" fmla="*/ 3440 h 9877"/>
                <a:gd name="connsiteX441" fmla="*/ 1694 w 9982"/>
                <a:gd name="connsiteY441" fmla="*/ 3366 h 9877"/>
                <a:gd name="connsiteX442" fmla="*/ 1944 w 9982"/>
                <a:gd name="connsiteY442" fmla="*/ 3385 h 9877"/>
                <a:gd name="connsiteX443" fmla="*/ 1954 w 9982"/>
                <a:gd name="connsiteY443" fmla="*/ 3273 h 9877"/>
                <a:gd name="connsiteX444" fmla="*/ 1996 w 9982"/>
                <a:gd name="connsiteY444" fmla="*/ 3255 h 9877"/>
                <a:gd name="connsiteX445" fmla="*/ 2027 w 9982"/>
                <a:gd name="connsiteY445" fmla="*/ 3311 h 9877"/>
                <a:gd name="connsiteX446" fmla="*/ 2058 w 9982"/>
                <a:gd name="connsiteY446" fmla="*/ 3236 h 9877"/>
                <a:gd name="connsiteX447" fmla="*/ 2058 w 9982"/>
                <a:gd name="connsiteY447" fmla="*/ 3273 h 9877"/>
                <a:gd name="connsiteX448" fmla="*/ 2037 w 9982"/>
                <a:gd name="connsiteY448" fmla="*/ 3311 h 9877"/>
                <a:gd name="connsiteX449" fmla="*/ 2297 w 9982"/>
                <a:gd name="connsiteY449" fmla="*/ 3255 h 9877"/>
                <a:gd name="connsiteX450" fmla="*/ 2308 w 9982"/>
                <a:gd name="connsiteY450" fmla="*/ 3199 h 9877"/>
                <a:gd name="connsiteX451" fmla="*/ 2297 w 9982"/>
                <a:gd name="connsiteY451" fmla="*/ 3181 h 9877"/>
                <a:gd name="connsiteX452" fmla="*/ 1933 w 9982"/>
                <a:gd name="connsiteY452" fmla="*/ 3199 h 9877"/>
                <a:gd name="connsiteX453" fmla="*/ 1923 w 9982"/>
                <a:gd name="connsiteY453" fmla="*/ 3144 h 9877"/>
                <a:gd name="connsiteX454" fmla="*/ 1933 w 9982"/>
                <a:gd name="connsiteY454" fmla="*/ 3125 h 9877"/>
                <a:gd name="connsiteX455" fmla="*/ 2089 w 9982"/>
                <a:gd name="connsiteY455" fmla="*/ 3088 h 9877"/>
                <a:gd name="connsiteX456" fmla="*/ 2058 w 9982"/>
                <a:gd name="connsiteY456" fmla="*/ 3069 h 9877"/>
                <a:gd name="connsiteX457" fmla="*/ 2089 w 9982"/>
                <a:gd name="connsiteY457" fmla="*/ 3051 h 9877"/>
                <a:gd name="connsiteX458" fmla="*/ 2079 w 9982"/>
                <a:gd name="connsiteY458" fmla="*/ 2958 h 9877"/>
                <a:gd name="connsiteX459" fmla="*/ 2027 w 9982"/>
                <a:gd name="connsiteY459" fmla="*/ 2865 h 9877"/>
                <a:gd name="connsiteX460" fmla="*/ 2048 w 9982"/>
                <a:gd name="connsiteY460" fmla="*/ 2828 h 9877"/>
                <a:gd name="connsiteX461" fmla="*/ 2037 w 9982"/>
                <a:gd name="connsiteY461" fmla="*/ 2754 h 9877"/>
                <a:gd name="connsiteX462" fmla="*/ 2089 w 9982"/>
                <a:gd name="connsiteY462" fmla="*/ 2680 h 9877"/>
                <a:gd name="connsiteX463" fmla="*/ 2089 w 9982"/>
                <a:gd name="connsiteY463" fmla="*/ 2735 h 9877"/>
                <a:gd name="connsiteX464" fmla="*/ 2266 w 9982"/>
                <a:gd name="connsiteY464" fmla="*/ 2772 h 9877"/>
                <a:gd name="connsiteX465" fmla="*/ 2277 w 9982"/>
                <a:gd name="connsiteY465" fmla="*/ 2865 h 9877"/>
                <a:gd name="connsiteX466" fmla="*/ 2422 w 9982"/>
                <a:gd name="connsiteY466" fmla="*/ 2847 h 9877"/>
                <a:gd name="connsiteX467" fmla="*/ 2474 w 9982"/>
                <a:gd name="connsiteY467" fmla="*/ 2680 h 9877"/>
                <a:gd name="connsiteX468" fmla="*/ 2318 w 9982"/>
                <a:gd name="connsiteY468" fmla="*/ 2624 h 9877"/>
                <a:gd name="connsiteX469" fmla="*/ 2318 w 9982"/>
                <a:gd name="connsiteY469" fmla="*/ 2568 h 9877"/>
                <a:gd name="connsiteX470" fmla="*/ 2391 w 9982"/>
                <a:gd name="connsiteY470" fmla="*/ 2550 h 9877"/>
                <a:gd name="connsiteX471" fmla="*/ 2391 w 9982"/>
                <a:gd name="connsiteY471" fmla="*/ 2531 h 9877"/>
                <a:gd name="connsiteX472" fmla="*/ 2256 w 9982"/>
                <a:gd name="connsiteY472" fmla="*/ 2420 h 9877"/>
                <a:gd name="connsiteX473" fmla="*/ 2235 w 9982"/>
                <a:gd name="connsiteY473" fmla="*/ 2494 h 9877"/>
                <a:gd name="connsiteX474" fmla="*/ 2235 w 9982"/>
                <a:gd name="connsiteY474" fmla="*/ 2476 h 9877"/>
                <a:gd name="connsiteX475" fmla="*/ 2110 w 9982"/>
                <a:gd name="connsiteY475" fmla="*/ 2327 h 9877"/>
                <a:gd name="connsiteX476" fmla="*/ 2037 w 9982"/>
                <a:gd name="connsiteY476" fmla="*/ 2346 h 9877"/>
                <a:gd name="connsiteX477" fmla="*/ 2037 w 9982"/>
                <a:gd name="connsiteY477" fmla="*/ 2290 h 9877"/>
                <a:gd name="connsiteX478" fmla="*/ 2017 w 9982"/>
                <a:gd name="connsiteY478" fmla="*/ 2253 h 9877"/>
                <a:gd name="connsiteX479" fmla="*/ 1840 w 9982"/>
                <a:gd name="connsiteY479" fmla="*/ 2216 h 9877"/>
                <a:gd name="connsiteX480" fmla="*/ 1830 w 9982"/>
                <a:gd name="connsiteY480" fmla="*/ 2160 h 9877"/>
                <a:gd name="connsiteX481" fmla="*/ 1840 w 9982"/>
                <a:gd name="connsiteY481" fmla="*/ 2142 h 9877"/>
                <a:gd name="connsiteX482" fmla="*/ 2037 w 9982"/>
                <a:gd name="connsiteY482" fmla="*/ 2142 h 9877"/>
                <a:gd name="connsiteX483" fmla="*/ 2100 w 9982"/>
                <a:gd name="connsiteY483" fmla="*/ 2105 h 9877"/>
                <a:gd name="connsiteX484" fmla="*/ 2245 w 9982"/>
                <a:gd name="connsiteY484" fmla="*/ 2142 h 9877"/>
                <a:gd name="connsiteX485" fmla="*/ 2318 w 9982"/>
                <a:gd name="connsiteY485" fmla="*/ 2049 h 9877"/>
                <a:gd name="connsiteX486" fmla="*/ 2568 w 9982"/>
                <a:gd name="connsiteY486" fmla="*/ 1993 h 9877"/>
                <a:gd name="connsiteX487" fmla="*/ 2755 w 9982"/>
                <a:gd name="connsiteY487" fmla="*/ 2105 h 9877"/>
                <a:gd name="connsiteX488" fmla="*/ 3067 w 9982"/>
                <a:gd name="connsiteY488" fmla="*/ 2030 h 9877"/>
                <a:gd name="connsiteX489" fmla="*/ 3067 w 9982"/>
                <a:gd name="connsiteY489" fmla="*/ 2012 h 9877"/>
                <a:gd name="connsiteX490" fmla="*/ 3056 w 9982"/>
                <a:gd name="connsiteY490" fmla="*/ 1975 h 9877"/>
                <a:gd name="connsiteX491" fmla="*/ 3170 w 9982"/>
                <a:gd name="connsiteY491" fmla="*/ 1938 h 9877"/>
                <a:gd name="connsiteX492" fmla="*/ 3150 w 9982"/>
                <a:gd name="connsiteY492" fmla="*/ 1882 h 9877"/>
                <a:gd name="connsiteX493" fmla="*/ 3212 w 9982"/>
                <a:gd name="connsiteY493" fmla="*/ 1882 h 9877"/>
                <a:gd name="connsiteX494" fmla="*/ 3254 w 9982"/>
                <a:gd name="connsiteY494" fmla="*/ 1900 h 9877"/>
                <a:gd name="connsiteX495" fmla="*/ 3285 w 9982"/>
                <a:gd name="connsiteY495" fmla="*/ 1845 h 9877"/>
                <a:gd name="connsiteX496" fmla="*/ 3285 w 9982"/>
                <a:gd name="connsiteY496" fmla="*/ 1826 h 9877"/>
                <a:gd name="connsiteX497" fmla="*/ 3212 w 9982"/>
                <a:gd name="connsiteY497" fmla="*/ 1715 h 9877"/>
                <a:gd name="connsiteX498" fmla="*/ 3222 w 9982"/>
                <a:gd name="connsiteY498" fmla="*/ 1641 h 9877"/>
                <a:gd name="connsiteX499" fmla="*/ 3067 w 9982"/>
                <a:gd name="connsiteY499" fmla="*/ 1567 h 9877"/>
                <a:gd name="connsiteX500" fmla="*/ 3067 w 9982"/>
                <a:gd name="connsiteY500" fmla="*/ 1492 h 9877"/>
                <a:gd name="connsiteX501" fmla="*/ 3035 w 9982"/>
                <a:gd name="connsiteY501" fmla="*/ 1455 h 9877"/>
                <a:gd name="connsiteX502" fmla="*/ 3004 w 9982"/>
                <a:gd name="connsiteY502" fmla="*/ 1492 h 9877"/>
                <a:gd name="connsiteX503" fmla="*/ 2994 w 9982"/>
                <a:gd name="connsiteY503" fmla="*/ 1418 h 9877"/>
                <a:gd name="connsiteX504" fmla="*/ 2879 w 9982"/>
                <a:gd name="connsiteY504" fmla="*/ 1474 h 9877"/>
                <a:gd name="connsiteX505" fmla="*/ 2765 w 9982"/>
                <a:gd name="connsiteY505" fmla="*/ 1400 h 9877"/>
                <a:gd name="connsiteX506" fmla="*/ 2734 w 9982"/>
                <a:gd name="connsiteY506" fmla="*/ 1455 h 9877"/>
                <a:gd name="connsiteX507" fmla="*/ 2703 w 9982"/>
                <a:gd name="connsiteY507" fmla="*/ 1381 h 9877"/>
                <a:gd name="connsiteX508" fmla="*/ 2609 w 9982"/>
                <a:gd name="connsiteY508" fmla="*/ 1418 h 9877"/>
                <a:gd name="connsiteX509" fmla="*/ 2609 w 9982"/>
                <a:gd name="connsiteY509" fmla="*/ 1362 h 9877"/>
                <a:gd name="connsiteX510" fmla="*/ 2536 w 9982"/>
                <a:gd name="connsiteY510" fmla="*/ 1270 h 9877"/>
                <a:gd name="connsiteX511" fmla="*/ 2807 w 9982"/>
                <a:gd name="connsiteY511" fmla="*/ 1047 h 9877"/>
                <a:gd name="connsiteX512" fmla="*/ 2900 w 9982"/>
                <a:gd name="connsiteY512" fmla="*/ 1103 h 9877"/>
                <a:gd name="connsiteX513" fmla="*/ 3035 w 9982"/>
                <a:gd name="connsiteY513" fmla="*/ 1047 h 9877"/>
                <a:gd name="connsiteX514" fmla="*/ 3035 w 9982"/>
                <a:gd name="connsiteY514" fmla="*/ 1103 h 9877"/>
                <a:gd name="connsiteX515" fmla="*/ 3306 w 9982"/>
                <a:gd name="connsiteY515" fmla="*/ 1103 h 9877"/>
                <a:gd name="connsiteX516" fmla="*/ 3306 w 9982"/>
                <a:gd name="connsiteY516" fmla="*/ 1029 h 9877"/>
                <a:gd name="connsiteX517" fmla="*/ 3451 w 9982"/>
                <a:gd name="connsiteY517" fmla="*/ 954 h 9877"/>
                <a:gd name="connsiteX518" fmla="*/ 3493 w 9982"/>
                <a:gd name="connsiteY518" fmla="*/ 862 h 9877"/>
                <a:gd name="connsiteX519" fmla="*/ 3721 w 9982"/>
                <a:gd name="connsiteY519" fmla="*/ 824 h 9877"/>
                <a:gd name="connsiteX520" fmla="*/ 3732 w 9982"/>
                <a:gd name="connsiteY520" fmla="*/ 769 h 9877"/>
                <a:gd name="connsiteX521" fmla="*/ 3763 w 9982"/>
                <a:gd name="connsiteY521" fmla="*/ 769 h 9877"/>
                <a:gd name="connsiteX522" fmla="*/ 3794 w 9982"/>
                <a:gd name="connsiteY522" fmla="*/ 824 h 9877"/>
                <a:gd name="connsiteX523" fmla="*/ 3857 w 9982"/>
                <a:gd name="connsiteY523" fmla="*/ 787 h 9877"/>
                <a:gd name="connsiteX524" fmla="*/ 3919 w 9982"/>
                <a:gd name="connsiteY524" fmla="*/ 824 h 9877"/>
                <a:gd name="connsiteX525" fmla="*/ 4563 w 9982"/>
                <a:gd name="connsiteY525" fmla="*/ 713 h 9877"/>
                <a:gd name="connsiteX526" fmla="*/ 4574 w 9982"/>
                <a:gd name="connsiteY526" fmla="*/ 769 h 9877"/>
                <a:gd name="connsiteX527" fmla="*/ 4699 w 9982"/>
                <a:gd name="connsiteY527" fmla="*/ 769 h 9877"/>
                <a:gd name="connsiteX528" fmla="*/ 4699 w 9982"/>
                <a:gd name="connsiteY528" fmla="*/ 713 h 9877"/>
                <a:gd name="connsiteX529" fmla="*/ 4782 w 9982"/>
                <a:gd name="connsiteY529" fmla="*/ 769 h 9877"/>
                <a:gd name="connsiteX530" fmla="*/ 4886 w 9982"/>
                <a:gd name="connsiteY530" fmla="*/ 732 h 9877"/>
                <a:gd name="connsiteX531" fmla="*/ 4948 w 9982"/>
                <a:gd name="connsiteY531" fmla="*/ 769 h 9877"/>
                <a:gd name="connsiteX532" fmla="*/ 4990 w 9982"/>
                <a:gd name="connsiteY532" fmla="*/ 695 h 9877"/>
                <a:gd name="connsiteX533" fmla="*/ 5073 w 9982"/>
                <a:gd name="connsiteY533" fmla="*/ 676 h 9877"/>
                <a:gd name="connsiteX534" fmla="*/ 5073 w 9982"/>
                <a:gd name="connsiteY534" fmla="*/ 732 h 9877"/>
                <a:gd name="connsiteX535" fmla="*/ 5281 w 9982"/>
                <a:gd name="connsiteY535" fmla="*/ 695 h 9877"/>
                <a:gd name="connsiteX536" fmla="*/ 5468 w 9982"/>
                <a:gd name="connsiteY536" fmla="*/ 769 h 9877"/>
                <a:gd name="connsiteX537" fmla="*/ 5613 w 9982"/>
                <a:gd name="connsiteY537" fmla="*/ 750 h 9877"/>
                <a:gd name="connsiteX538" fmla="*/ 5936 w 9982"/>
                <a:gd name="connsiteY538" fmla="*/ 676 h 9877"/>
                <a:gd name="connsiteX539" fmla="*/ 6133 w 9982"/>
                <a:gd name="connsiteY539" fmla="*/ 602 h 9877"/>
                <a:gd name="connsiteX540" fmla="*/ 6310 w 9982"/>
                <a:gd name="connsiteY540" fmla="*/ 639 h 9877"/>
                <a:gd name="connsiteX541" fmla="*/ 6362 w 9982"/>
                <a:gd name="connsiteY541" fmla="*/ 546 h 9877"/>
                <a:gd name="connsiteX542" fmla="*/ 6455 w 9982"/>
                <a:gd name="connsiteY542" fmla="*/ 565 h 9877"/>
                <a:gd name="connsiteX543" fmla="*/ 6528 w 9982"/>
                <a:gd name="connsiteY543" fmla="*/ 490 h 9877"/>
                <a:gd name="connsiteX544" fmla="*/ 6601 w 9982"/>
                <a:gd name="connsiteY544" fmla="*/ 546 h 9877"/>
                <a:gd name="connsiteX545" fmla="*/ 6892 w 9982"/>
                <a:gd name="connsiteY545" fmla="*/ 565 h 9877"/>
                <a:gd name="connsiteX546" fmla="*/ 7037 w 9982"/>
                <a:gd name="connsiteY546" fmla="*/ 565 h 9877"/>
                <a:gd name="connsiteX547" fmla="*/ 7048 w 9982"/>
                <a:gd name="connsiteY547" fmla="*/ 620 h 9877"/>
                <a:gd name="connsiteX548" fmla="*/ 7245 w 9982"/>
                <a:gd name="connsiteY548" fmla="*/ 583 h 9877"/>
                <a:gd name="connsiteX549" fmla="*/ 7256 w 9982"/>
                <a:gd name="connsiteY549" fmla="*/ 509 h 9877"/>
                <a:gd name="connsiteX550" fmla="*/ 7173 w 9982"/>
                <a:gd name="connsiteY550" fmla="*/ 490 h 9877"/>
                <a:gd name="connsiteX551" fmla="*/ 7214 w 9982"/>
                <a:gd name="connsiteY551" fmla="*/ 398 h 9877"/>
                <a:gd name="connsiteX552" fmla="*/ 7287 w 9982"/>
                <a:gd name="connsiteY552" fmla="*/ 342 h 9877"/>
                <a:gd name="connsiteX553" fmla="*/ 7256 w 9982"/>
                <a:gd name="connsiteY553" fmla="*/ 305 h 9877"/>
                <a:gd name="connsiteX554" fmla="*/ 7193 w 9982"/>
                <a:gd name="connsiteY554" fmla="*/ 342 h 9877"/>
                <a:gd name="connsiteX555" fmla="*/ 7162 w 9982"/>
                <a:gd name="connsiteY555" fmla="*/ 305 h 9877"/>
                <a:gd name="connsiteX556" fmla="*/ 6996 w 9982"/>
                <a:gd name="connsiteY556" fmla="*/ 361 h 9877"/>
                <a:gd name="connsiteX557" fmla="*/ 6996 w 9982"/>
                <a:gd name="connsiteY557" fmla="*/ 305 h 9877"/>
                <a:gd name="connsiteX558" fmla="*/ 6985 w 9982"/>
                <a:gd name="connsiteY558" fmla="*/ 305 h 9877"/>
                <a:gd name="connsiteX559" fmla="*/ 6331 w 9982"/>
                <a:gd name="connsiteY559" fmla="*/ 324 h 9877"/>
                <a:gd name="connsiteX560" fmla="*/ 6320 w 9982"/>
                <a:gd name="connsiteY560" fmla="*/ 268 h 9877"/>
                <a:gd name="connsiteX561" fmla="*/ 6424 w 9982"/>
                <a:gd name="connsiteY561" fmla="*/ 194 h 9877"/>
                <a:gd name="connsiteX562" fmla="*/ 6767 w 9982"/>
                <a:gd name="connsiteY562" fmla="*/ 157 h 9877"/>
                <a:gd name="connsiteX563" fmla="*/ 7266 w 9982"/>
                <a:gd name="connsiteY563" fmla="*/ 119 h 9877"/>
                <a:gd name="connsiteX564" fmla="*/ 7484 w 9982"/>
                <a:gd name="connsiteY564" fmla="*/ 8 h 9877"/>
                <a:gd name="connsiteX565" fmla="*/ 7734 w 9982"/>
                <a:gd name="connsiteY565" fmla="*/ 138 h 9877"/>
                <a:gd name="connsiteX566" fmla="*/ 7796 w 9982"/>
                <a:gd name="connsiteY566" fmla="*/ 45 h 9877"/>
                <a:gd name="connsiteX567" fmla="*/ 7921 w 9982"/>
                <a:gd name="connsiteY567" fmla="*/ 27 h 9877"/>
                <a:gd name="connsiteX568" fmla="*/ 8025 w 9982"/>
                <a:gd name="connsiteY568" fmla="*/ 138 h 9877"/>
                <a:gd name="connsiteX569" fmla="*/ 8046 w 9982"/>
                <a:gd name="connsiteY569" fmla="*/ 101 h 9877"/>
                <a:gd name="connsiteX570" fmla="*/ 8077 w 9982"/>
                <a:gd name="connsiteY570" fmla="*/ 249 h 9877"/>
                <a:gd name="connsiteX571" fmla="*/ 8046 w 9982"/>
                <a:gd name="connsiteY571" fmla="*/ 324 h 9877"/>
                <a:gd name="connsiteX572" fmla="*/ 8046 w 9982"/>
                <a:gd name="connsiteY572" fmla="*/ 416 h 9877"/>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54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28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532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225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355 w 10201"/>
                <a:gd name="connsiteY5" fmla="*/ 649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25 w 10201"/>
                <a:gd name="connsiteY81" fmla="*/ 6058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563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610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10201" h="10002">
                  <a:moveTo>
                    <a:pt x="8262" y="423"/>
                  </a:moveTo>
                  <a:cubicBezTo>
                    <a:pt x="8283" y="442"/>
                    <a:pt x="8303" y="442"/>
                    <a:pt x="8324" y="442"/>
                  </a:cubicBezTo>
                  <a:cubicBezTo>
                    <a:pt x="8335" y="480"/>
                    <a:pt x="8335" y="480"/>
                    <a:pt x="8335" y="517"/>
                  </a:cubicBezTo>
                  <a:cubicBezTo>
                    <a:pt x="8303" y="537"/>
                    <a:pt x="8314" y="517"/>
                    <a:pt x="8303" y="592"/>
                  </a:cubicBezTo>
                  <a:lnTo>
                    <a:pt x="8345" y="592"/>
                  </a:lnTo>
                  <a:cubicBezTo>
                    <a:pt x="8355" y="630"/>
                    <a:pt x="8435" y="524"/>
                    <a:pt x="8414" y="543"/>
                  </a:cubicBezTo>
                  <a:cubicBezTo>
                    <a:pt x="8404" y="561"/>
                    <a:pt x="8312" y="750"/>
                    <a:pt x="8291" y="770"/>
                  </a:cubicBezTo>
                  <a:cubicBezTo>
                    <a:pt x="8312" y="825"/>
                    <a:pt x="8250" y="855"/>
                    <a:pt x="8230" y="930"/>
                  </a:cubicBezTo>
                  <a:cubicBezTo>
                    <a:pt x="8272" y="950"/>
                    <a:pt x="8283" y="987"/>
                    <a:pt x="8324" y="1005"/>
                  </a:cubicBezTo>
                  <a:cubicBezTo>
                    <a:pt x="8335" y="968"/>
                    <a:pt x="8335" y="930"/>
                    <a:pt x="8345" y="875"/>
                  </a:cubicBezTo>
                  <a:lnTo>
                    <a:pt x="8355" y="875"/>
                  </a:lnTo>
                  <a:lnTo>
                    <a:pt x="8355" y="893"/>
                  </a:lnTo>
                  <a:cubicBezTo>
                    <a:pt x="8386" y="987"/>
                    <a:pt x="8366" y="1119"/>
                    <a:pt x="8376" y="1212"/>
                  </a:cubicBezTo>
                  <a:lnTo>
                    <a:pt x="8355" y="1212"/>
                  </a:lnTo>
                  <a:cubicBezTo>
                    <a:pt x="8345" y="1212"/>
                    <a:pt x="8345" y="1212"/>
                    <a:pt x="8324" y="1231"/>
                  </a:cubicBezTo>
                  <a:lnTo>
                    <a:pt x="8324" y="1288"/>
                  </a:lnTo>
                  <a:cubicBezTo>
                    <a:pt x="8314" y="1306"/>
                    <a:pt x="8084" y="1607"/>
                    <a:pt x="8084" y="1607"/>
                  </a:cubicBezTo>
                  <a:lnTo>
                    <a:pt x="8126" y="1607"/>
                  </a:lnTo>
                  <a:cubicBezTo>
                    <a:pt x="8157" y="1532"/>
                    <a:pt x="8240" y="1569"/>
                    <a:pt x="8293" y="1589"/>
                  </a:cubicBezTo>
                  <a:cubicBezTo>
                    <a:pt x="8293" y="1644"/>
                    <a:pt x="8283" y="1663"/>
                    <a:pt x="8293" y="1682"/>
                  </a:cubicBezTo>
                  <a:cubicBezTo>
                    <a:pt x="8314" y="1738"/>
                    <a:pt x="8324" y="1776"/>
                    <a:pt x="8366" y="1776"/>
                  </a:cubicBezTo>
                  <a:cubicBezTo>
                    <a:pt x="8407" y="1738"/>
                    <a:pt x="8542" y="1813"/>
                    <a:pt x="8584" y="1682"/>
                  </a:cubicBezTo>
                  <a:cubicBezTo>
                    <a:pt x="8605" y="1626"/>
                    <a:pt x="8594" y="1589"/>
                    <a:pt x="8636" y="1569"/>
                  </a:cubicBezTo>
                  <a:cubicBezTo>
                    <a:pt x="8667" y="1532"/>
                    <a:pt x="8667" y="1569"/>
                    <a:pt x="8698" y="1589"/>
                  </a:cubicBezTo>
                  <a:cubicBezTo>
                    <a:pt x="8698" y="1532"/>
                    <a:pt x="8678" y="1550"/>
                    <a:pt x="8709" y="1532"/>
                  </a:cubicBezTo>
                  <a:cubicBezTo>
                    <a:pt x="8719" y="1569"/>
                    <a:pt x="8792" y="1589"/>
                    <a:pt x="8855" y="1607"/>
                  </a:cubicBezTo>
                  <a:cubicBezTo>
                    <a:pt x="8855" y="1776"/>
                    <a:pt x="8845" y="1870"/>
                    <a:pt x="8802" y="1982"/>
                  </a:cubicBezTo>
                  <a:cubicBezTo>
                    <a:pt x="8792" y="2020"/>
                    <a:pt x="8761" y="2020"/>
                    <a:pt x="8740" y="2077"/>
                  </a:cubicBezTo>
                  <a:lnTo>
                    <a:pt x="8740" y="2133"/>
                  </a:lnTo>
                  <a:cubicBezTo>
                    <a:pt x="8824" y="2208"/>
                    <a:pt x="8938" y="2189"/>
                    <a:pt x="9032" y="2208"/>
                  </a:cubicBezTo>
                  <a:cubicBezTo>
                    <a:pt x="9042" y="2433"/>
                    <a:pt x="9053" y="2565"/>
                    <a:pt x="9011" y="2771"/>
                  </a:cubicBezTo>
                  <a:cubicBezTo>
                    <a:pt x="9011" y="2828"/>
                    <a:pt x="9053" y="2865"/>
                    <a:pt x="9011" y="2940"/>
                  </a:cubicBezTo>
                  <a:cubicBezTo>
                    <a:pt x="9001" y="2940"/>
                    <a:pt x="8990" y="2940"/>
                    <a:pt x="8980" y="2959"/>
                  </a:cubicBezTo>
                  <a:cubicBezTo>
                    <a:pt x="8980" y="2978"/>
                    <a:pt x="9001" y="2959"/>
                    <a:pt x="8990" y="2997"/>
                  </a:cubicBezTo>
                  <a:cubicBezTo>
                    <a:pt x="8980" y="2997"/>
                    <a:pt x="8970" y="3016"/>
                    <a:pt x="8970" y="3034"/>
                  </a:cubicBezTo>
                  <a:cubicBezTo>
                    <a:pt x="9053" y="3034"/>
                    <a:pt x="9094" y="3072"/>
                    <a:pt x="9157" y="3016"/>
                  </a:cubicBezTo>
                  <a:cubicBezTo>
                    <a:pt x="9167" y="3109"/>
                    <a:pt x="9198" y="3166"/>
                    <a:pt x="9250" y="3166"/>
                  </a:cubicBezTo>
                  <a:cubicBezTo>
                    <a:pt x="9281" y="3223"/>
                    <a:pt x="9323" y="3166"/>
                    <a:pt x="9386" y="3147"/>
                  </a:cubicBezTo>
                  <a:lnTo>
                    <a:pt x="9386" y="3166"/>
                  </a:lnTo>
                  <a:lnTo>
                    <a:pt x="9397" y="3166"/>
                  </a:lnTo>
                  <a:cubicBezTo>
                    <a:pt x="9386" y="3260"/>
                    <a:pt x="9397" y="3260"/>
                    <a:pt x="9407" y="3316"/>
                  </a:cubicBezTo>
                  <a:cubicBezTo>
                    <a:pt x="9418" y="3316"/>
                    <a:pt x="9428" y="3298"/>
                    <a:pt x="9438" y="3298"/>
                  </a:cubicBezTo>
                  <a:cubicBezTo>
                    <a:pt x="9438" y="3185"/>
                    <a:pt x="9438" y="3091"/>
                    <a:pt x="9490" y="3072"/>
                  </a:cubicBezTo>
                  <a:cubicBezTo>
                    <a:pt x="9511" y="3109"/>
                    <a:pt x="9522" y="3128"/>
                    <a:pt x="9542" y="3128"/>
                  </a:cubicBezTo>
                  <a:cubicBezTo>
                    <a:pt x="9553" y="3072"/>
                    <a:pt x="9542" y="2964"/>
                    <a:pt x="9563" y="2927"/>
                  </a:cubicBezTo>
                  <a:cubicBezTo>
                    <a:pt x="9584" y="2945"/>
                    <a:pt x="9563" y="3072"/>
                    <a:pt x="9594" y="3054"/>
                  </a:cubicBezTo>
                  <a:cubicBezTo>
                    <a:pt x="9605" y="3147"/>
                    <a:pt x="9615" y="3091"/>
                    <a:pt x="9625" y="3128"/>
                  </a:cubicBezTo>
                  <a:cubicBezTo>
                    <a:pt x="9625" y="3166"/>
                    <a:pt x="9686" y="3182"/>
                    <a:pt x="9686" y="3220"/>
                  </a:cubicBezTo>
                  <a:cubicBezTo>
                    <a:pt x="9707" y="3239"/>
                    <a:pt x="9688" y="3281"/>
                    <a:pt x="9688" y="3316"/>
                  </a:cubicBezTo>
                  <a:lnTo>
                    <a:pt x="9688" y="3429"/>
                  </a:lnTo>
                  <a:cubicBezTo>
                    <a:pt x="9698" y="3447"/>
                    <a:pt x="9802" y="3489"/>
                    <a:pt x="9812" y="3527"/>
                  </a:cubicBezTo>
                  <a:cubicBezTo>
                    <a:pt x="9781" y="3564"/>
                    <a:pt x="9715" y="3586"/>
                    <a:pt x="9698" y="3598"/>
                  </a:cubicBezTo>
                  <a:cubicBezTo>
                    <a:pt x="9681" y="3610"/>
                    <a:pt x="9705" y="3598"/>
                    <a:pt x="9709" y="3598"/>
                  </a:cubicBezTo>
                  <a:cubicBezTo>
                    <a:pt x="9719" y="3579"/>
                    <a:pt x="9719" y="3579"/>
                    <a:pt x="9740" y="3579"/>
                  </a:cubicBezTo>
                  <a:lnTo>
                    <a:pt x="9740" y="3691"/>
                  </a:lnTo>
                  <a:cubicBezTo>
                    <a:pt x="9729" y="3711"/>
                    <a:pt x="9729" y="3711"/>
                    <a:pt x="9709" y="3730"/>
                  </a:cubicBezTo>
                  <a:cubicBezTo>
                    <a:pt x="9698" y="3711"/>
                    <a:pt x="9698" y="3711"/>
                    <a:pt x="9688" y="3691"/>
                  </a:cubicBezTo>
                  <a:cubicBezTo>
                    <a:pt x="9677" y="3730"/>
                    <a:pt x="9665" y="3815"/>
                    <a:pt x="9665" y="3833"/>
                  </a:cubicBezTo>
                  <a:cubicBezTo>
                    <a:pt x="9655" y="3815"/>
                    <a:pt x="9667" y="3730"/>
                    <a:pt x="9646" y="3730"/>
                  </a:cubicBezTo>
                  <a:cubicBezTo>
                    <a:pt x="9646" y="3805"/>
                    <a:pt x="9605" y="3917"/>
                    <a:pt x="9553" y="3955"/>
                  </a:cubicBezTo>
                  <a:cubicBezTo>
                    <a:pt x="9615" y="4105"/>
                    <a:pt x="9584" y="4143"/>
                    <a:pt x="9574" y="4349"/>
                  </a:cubicBezTo>
                  <a:cubicBezTo>
                    <a:pt x="9542" y="4330"/>
                    <a:pt x="9469" y="4295"/>
                    <a:pt x="9438" y="4312"/>
                  </a:cubicBezTo>
                  <a:cubicBezTo>
                    <a:pt x="9407" y="4329"/>
                    <a:pt x="9395" y="4413"/>
                    <a:pt x="9385" y="4451"/>
                  </a:cubicBezTo>
                  <a:cubicBezTo>
                    <a:pt x="9416" y="4508"/>
                    <a:pt x="9449" y="4481"/>
                    <a:pt x="9459" y="4574"/>
                  </a:cubicBezTo>
                  <a:cubicBezTo>
                    <a:pt x="9480" y="4556"/>
                    <a:pt x="9501" y="4556"/>
                    <a:pt x="9522" y="4574"/>
                  </a:cubicBezTo>
                  <a:lnTo>
                    <a:pt x="9522" y="4593"/>
                  </a:lnTo>
                  <a:cubicBezTo>
                    <a:pt x="9470" y="4593"/>
                    <a:pt x="9428" y="4613"/>
                    <a:pt x="9407" y="4688"/>
                  </a:cubicBezTo>
                  <a:cubicBezTo>
                    <a:pt x="9397" y="4706"/>
                    <a:pt x="9397" y="4706"/>
                    <a:pt x="9397" y="4743"/>
                  </a:cubicBezTo>
                  <a:cubicBezTo>
                    <a:pt x="9438" y="4800"/>
                    <a:pt x="9490" y="4857"/>
                    <a:pt x="9532" y="4912"/>
                  </a:cubicBezTo>
                  <a:cubicBezTo>
                    <a:pt x="9553" y="4988"/>
                    <a:pt x="9522" y="4969"/>
                    <a:pt x="9553" y="5007"/>
                  </a:cubicBezTo>
                  <a:cubicBezTo>
                    <a:pt x="9605" y="5063"/>
                    <a:pt x="9667" y="5026"/>
                    <a:pt x="9688" y="5138"/>
                  </a:cubicBezTo>
                  <a:cubicBezTo>
                    <a:pt x="9729" y="5251"/>
                    <a:pt x="9667" y="5364"/>
                    <a:pt x="9657" y="5496"/>
                  </a:cubicBezTo>
                  <a:cubicBezTo>
                    <a:pt x="9698" y="5496"/>
                    <a:pt x="9729" y="5457"/>
                    <a:pt x="9771" y="5439"/>
                  </a:cubicBezTo>
                  <a:lnTo>
                    <a:pt x="9771" y="5382"/>
                  </a:lnTo>
                  <a:cubicBezTo>
                    <a:pt x="9761" y="5364"/>
                    <a:pt x="9761" y="5364"/>
                    <a:pt x="9750" y="5326"/>
                  </a:cubicBezTo>
                  <a:lnTo>
                    <a:pt x="9781" y="5326"/>
                  </a:lnTo>
                  <a:cubicBezTo>
                    <a:pt x="9802" y="5382"/>
                    <a:pt x="9813" y="5401"/>
                    <a:pt x="9865" y="5401"/>
                  </a:cubicBezTo>
                  <a:lnTo>
                    <a:pt x="10042" y="5391"/>
                  </a:lnTo>
                  <a:cubicBezTo>
                    <a:pt x="10094" y="5414"/>
                    <a:pt x="10057" y="5619"/>
                    <a:pt x="10081" y="5686"/>
                  </a:cubicBezTo>
                  <a:cubicBezTo>
                    <a:pt x="10105" y="5753"/>
                    <a:pt x="10188" y="5693"/>
                    <a:pt x="10188" y="5795"/>
                  </a:cubicBezTo>
                  <a:cubicBezTo>
                    <a:pt x="10219" y="5889"/>
                    <a:pt x="10188" y="6078"/>
                    <a:pt x="10177" y="6153"/>
                  </a:cubicBezTo>
                  <a:cubicBezTo>
                    <a:pt x="10157" y="6115"/>
                    <a:pt x="10158" y="6036"/>
                    <a:pt x="10137" y="6016"/>
                  </a:cubicBezTo>
                  <a:cubicBezTo>
                    <a:pt x="10085" y="5998"/>
                    <a:pt x="10011" y="6096"/>
                    <a:pt x="9949" y="6096"/>
                  </a:cubicBezTo>
                  <a:cubicBezTo>
                    <a:pt x="9899" y="6112"/>
                    <a:pt x="9957" y="5988"/>
                    <a:pt x="9893" y="6004"/>
                  </a:cubicBezTo>
                  <a:cubicBezTo>
                    <a:pt x="9829" y="6020"/>
                    <a:pt x="9660" y="6120"/>
                    <a:pt x="9610" y="6190"/>
                  </a:cubicBezTo>
                  <a:cubicBezTo>
                    <a:pt x="9589" y="6247"/>
                    <a:pt x="9553" y="6453"/>
                    <a:pt x="9532" y="6528"/>
                  </a:cubicBezTo>
                  <a:cubicBezTo>
                    <a:pt x="9522" y="6528"/>
                    <a:pt x="9501" y="6548"/>
                    <a:pt x="9490" y="6566"/>
                  </a:cubicBezTo>
                  <a:cubicBezTo>
                    <a:pt x="9574" y="6660"/>
                    <a:pt x="9501" y="6866"/>
                    <a:pt x="9490" y="6979"/>
                  </a:cubicBezTo>
                  <a:cubicBezTo>
                    <a:pt x="9522" y="6979"/>
                    <a:pt x="9563" y="6998"/>
                    <a:pt x="9594" y="7016"/>
                  </a:cubicBezTo>
                  <a:cubicBezTo>
                    <a:pt x="9594" y="7016"/>
                    <a:pt x="9584" y="7036"/>
                    <a:pt x="9584" y="7054"/>
                  </a:cubicBezTo>
                  <a:cubicBezTo>
                    <a:pt x="9480" y="7110"/>
                    <a:pt x="9428" y="7130"/>
                    <a:pt x="9438" y="7411"/>
                  </a:cubicBezTo>
                  <a:cubicBezTo>
                    <a:pt x="9480" y="7468"/>
                    <a:pt x="9407" y="7598"/>
                    <a:pt x="9428" y="7674"/>
                  </a:cubicBezTo>
                  <a:cubicBezTo>
                    <a:pt x="9438" y="7730"/>
                    <a:pt x="9459" y="7749"/>
                    <a:pt x="9459" y="7862"/>
                  </a:cubicBezTo>
                  <a:cubicBezTo>
                    <a:pt x="9438" y="7881"/>
                    <a:pt x="9418" y="7899"/>
                    <a:pt x="9407" y="7918"/>
                  </a:cubicBezTo>
                  <a:cubicBezTo>
                    <a:pt x="9323" y="7881"/>
                    <a:pt x="9344" y="7843"/>
                    <a:pt x="9302" y="7730"/>
                  </a:cubicBezTo>
                  <a:cubicBezTo>
                    <a:pt x="9250" y="7787"/>
                    <a:pt x="9167" y="7655"/>
                    <a:pt x="9126" y="7580"/>
                  </a:cubicBezTo>
                  <a:lnTo>
                    <a:pt x="9126" y="7543"/>
                  </a:lnTo>
                  <a:lnTo>
                    <a:pt x="9167" y="7543"/>
                  </a:lnTo>
                  <a:lnTo>
                    <a:pt x="9167" y="7524"/>
                  </a:lnTo>
                  <a:lnTo>
                    <a:pt x="9146" y="7524"/>
                  </a:lnTo>
                  <a:cubicBezTo>
                    <a:pt x="9136" y="7524"/>
                    <a:pt x="9094" y="7543"/>
                    <a:pt x="9084" y="7543"/>
                  </a:cubicBezTo>
                  <a:cubicBezTo>
                    <a:pt x="9094" y="7598"/>
                    <a:pt x="9094" y="7598"/>
                    <a:pt x="9105" y="7618"/>
                  </a:cubicBezTo>
                  <a:cubicBezTo>
                    <a:pt x="9084" y="7637"/>
                    <a:pt x="9084" y="7637"/>
                    <a:pt x="9063" y="7637"/>
                  </a:cubicBezTo>
                  <a:cubicBezTo>
                    <a:pt x="9105" y="7749"/>
                    <a:pt x="9074" y="7824"/>
                    <a:pt x="9167" y="7918"/>
                  </a:cubicBezTo>
                  <a:cubicBezTo>
                    <a:pt x="9167" y="7956"/>
                    <a:pt x="9177" y="8087"/>
                    <a:pt x="9167" y="8125"/>
                  </a:cubicBezTo>
                  <a:cubicBezTo>
                    <a:pt x="9146" y="8182"/>
                    <a:pt x="9126" y="8200"/>
                    <a:pt x="9105" y="8237"/>
                  </a:cubicBezTo>
                  <a:cubicBezTo>
                    <a:pt x="9042" y="8237"/>
                    <a:pt x="8970" y="8275"/>
                    <a:pt x="8928" y="8219"/>
                  </a:cubicBezTo>
                  <a:cubicBezTo>
                    <a:pt x="8897" y="8200"/>
                    <a:pt x="8897" y="8162"/>
                    <a:pt x="8866" y="8125"/>
                  </a:cubicBezTo>
                  <a:cubicBezTo>
                    <a:pt x="8845" y="8144"/>
                    <a:pt x="8824" y="8162"/>
                    <a:pt x="8802" y="8182"/>
                  </a:cubicBezTo>
                  <a:cubicBezTo>
                    <a:pt x="8834" y="8219"/>
                    <a:pt x="8876" y="8481"/>
                    <a:pt x="8845" y="8575"/>
                  </a:cubicBezTo>
                  <a:cubicBezTo>
                    <a:pt x="8834" y="8632"/>
                    <a:pt x="8834" y="8632"/>
                    <a:pt x="8814" y="8650"/>
                  </a:cubicBezTo>
                  <a:cubicBezTo>
                    <a:pt x="8781" y="8707"/>
                    <a:pt x="8657" y="8726"/>
                    <a:pt x="8615" y="8670"/>
                  </a:cubicBezTo>
                  <a:cubicBezTo>
                    <a:pt x="8542" y="8632"/>
                    <a:pt x="8490" y="8369"/>
                    <a:pt x="8470" y="8237"/>
                  </a:cubicBezTo>
                  <a:cubicBezTo>
                    <a:pt x="8449" y="8162"/>
                    <a:pt x="8470" y="8050"/>
                    <a:pt x="8459" y="7993"/>
                  </a:cubicBezTo>
                  <a:lnTo>
                    <a:pt x="8418" y="7993"/>
                  </a:lnTo>
                  <a:cubicBezTo>
                    <a:pt x="8376" y="8031"/>
                    <a:pt x="8283" y="7993"/>
                    <a:pt x="8240" y="7993"/>
                  </a:cubicBezTo>
                  <a:cubicBezTo>
                    <a:pt x="8219" y="7881"/>
                    <a:pt x="8209" y="7768"/>
                    <a:pt x="8136" y="7768"/>
                  </a:cubicBezTo>
                  <a:cubicBezTo>
                    <a:pt x="8115" y="7730"/>
                    <a:pt x="8053" y="7712"/>
                    <a:pt x="8042" y="7712"/>
                  </a:cubicBezTo>
                  <a:cubicBezTo>
                    <a:pt x="8022" y="7730"/>
                    <a:pt x="8001" y="7768"/>
                    <a:pt x="7980" y="7787"/>
                  </a:cubicBezTo>
                  <a:cubicBezTo>
                    <a:pt x="7970" y="7937"/>
                    <a:pt x="7980" y="8013"/>
                    <a:pt x="7990" y="8106"/>
                  </a:cubicBezTo>
                  <a:cubicBezTo>
                    <a:pt x="7980" y="8200"/>
                    <a:pt x="7949" y="8294"/>
                    <a:pt x="7949" y="8406"/>
                  </a:cubicBezTo>
                  <a:cubicBezTo>
                    <a:pt x="7928" y="8406"/>
                    <a:pt x="7907" y="8406"/>
                    <a:pt x="7887" y="8426"/>
                  </a:cubicBezTo>
                  <a:cubicBezTo>
                    <a:pt x="7876" y="8463"/>
                    <a:pt x="7855" y="8501"/>
                    <a:pt x="7845" y="8538"/>
                  </a:cubicBezTo>
                  <a:lnTo>
                    <a:pt x="7835" y="8538"/>
                  </a:lnTo>
                  <a:lnTo>
                    <a:pt x="7835" y="8481"/>
                  </a:lnTo>
                  <a:cubicBezTo>
                    <a:pt x="7824" y="8463"/>
                    <a:pt x="7845" y="8444"/>
                    <a:pt x="7855" y="8426"/>
                  </a:cubicBezTo>
                  <a:cubicBezTo>
                    <a:pt x="7762" y="8388"/>
                    <a:pt x="7710" y="8351"/>
                    <a:pt x="7678" y="8182"/>
                  </a:cubicBezTo>
                  <a:cubicBezTo>
                    <a:pt x="7605" y="8182"/>
                    <a:pt x="7594" y="8182"/>
                    <a:pt x="7563" y="8087"/>
                  </a:cubicBezTo>
                  <a:cubicBezTo>
                    <a:pt x="7542" y="8125"/>
                    <a:pt x="7542" y="8125"/>
                    <a:pt x="7501" y="8144"/>
                  </a:cubicBezTo>
                  <a:cubicBezTo>
                    <a:pt x="7491" y="8125"/>
                    <a:pt x="7470" y="8068"/>
                    <a:pt x="7470" y="8087"/>
                  </a:cubicBezTo>
                  <a:cubicBezTo>
                    <a:pt x="7449" y="8125"/>
                    <a:pt x="7439" y="8144"/>
                    <a:pt x="7439" y="8219"/>
                  </a:cubicBezTo>
                  <a:cubicBezTo>
                    <a:pt x="7501" y="8275"/>
                    <a:pt x="7615" y="8463"/>
                    <a:pt x="7574" y="8595"/>
                  </a:cubicBezTo>
                  <a:cubicBezTo>
                    <a:pt x="7553" y="8650"/>
                    <a:pt x="7470" y="8764"/>
                    <a:pt x="7418" y="8782"/>
                  </a:cubicBezTo>
                  <a:cubicBezTo>
                    <a:pt x="7387" y="8670"/>
                    <a:pt x="7324" y="8689"/>
                    <a:pt x="7251" y="8707"/>
                  </a:cubicBezTo>
                  <a:cubicBezTo>
                    <a:pt x="7231" y="8764"/>
                    <a:pt x="7199" y="8819"/>
                    <a:pt x="7189" y="8858"/>
                  </a:cubicBezTo>
                  <a:cubicBezTo>
                    <a:pt x="7168" y="8876"/>
                    <a:pt x="7136" y="8895"/>
                    <a:pt x="7115" y="8914"/>
                  </a:cubicBezTo>
                  <a:lnTo>
                    <a:pt x="7115" y="8839"/>
                  </a:lnTo>
                  <a:cubicBezTo>
                    <a:pt x="7063" y="8819"/>
                    <a:pt x="7032" y="8764"/>
                    <a:pt x="6991" y="8801"/>
                  </a:cubicBezTo>
                  <a:cubicBezTo>
                    <a:pt x="6959" y="8801"/>
                    <a:pt x="6928" y="8876"/>
                    <a:pt x="6907" y="8895"/>
                  </a:cubicBezTo>
                  <a:cubicBezTo>
                    <a:pt x="6876" y="8895"/>
                    <a:pt x="6845" y="8914"/>
                    <a:pt x="6814" y="8914"/>
                  </a:cubicBezTo>
                  <a:lnTo>
                    <a:pt x="6814" y="8970"/>
                  </a:lnTo>
                  <a:cubicBezTo>
                    <a:pt x="6793" y="9008"/>
                    <a:pt x="6793" y="8895"/>
                    <a:pt x="6751" y="8989"/>
                  </a:cubicBezTo>
                  <a:cubicBezTo>
                    <a:pt x="6762" y="9008"/>
                    <a:pt x="6772" y="9008"/>
                    <a:pt x="6772" y="9026"/>
                  </a:cubicBezTo>
                  <a:cubicBezTo>
                    <a:pt x="6803" y="8989"/>
                    <a:pt x="6887" y="9008"/>
                    <a:pt x="6939" y="9008"/>
                  </a:cubicBezTo>
                  <a:lnTo>
                    <a:pt x="6939" y="8989"/>
                  </a:lnTo>
                  <a:cubicBezTo>
                    <a:pt x="6928" y="8970"/>
                    <a:pt x="6928" y="8970"/>
                    <a:pt x="6918" y="8951"/>
                  </a:cubicBezTo>
                  <a:lnTo>
                    <a:pt x="6939" y="8951"/>
                  </a:lnTo>
                  <a:cubicBezTo>
                    <a:pt x="6949" y="8951"/>
                    <a:pt x="6959" y="8951"/>
                    <a:pt x="6991" y="8933"/>
                  </a:cubicBezTo>
                  <a:cubicBezTo>
                    <a:pt x="7001" y="8989"/>
                    <a:pt x="7001" y="9045"/>
                    <a:pt x="7032" y="9064"/>
                  </a:cubicBezTo>
                  <a:cubicBezTo>
                    <a:pt x="7084" y="9139"/>
                    <a:pt x="7241" y="9102"/>
                    <a:pt x="7303" y="9139"/>
                  </a:cubicBezTo>
                  <a:lnTo>
                    <a:pt x="7303" y="9195"/>
                  </a:lnTo>
                  <a:cubicBezTo>
                    <a:pt x="7314" y="9234"/>
                    <a:pt x="7241" y="9496"/>
                    <a:pt x="7220" y="9590"/>
                  </a:cubicBezTo>
                  <a:lnTo>
                    <a:pt x="7199" y="9590"/>
                  </a:lnTo>
                  <a:cubicBezTo>
                    <a:pt x="7189" y="9533"/>
                    <a:pt x="7199" y="9552"/>
                    <a:pt x="7179" y="9533"/>
                  </a:cubicBezTo>
                  <a:cubicBezTo>
                    <a:pt x="7126" y="9609"/>
                    <a:pt x="7011" y="9533"/>
                    <a:pt x="6949" y="9496"/>
                  </a:cubicBezTo>
                  <a:lnTo>
                    <a:pt x="6876" y="9496"/>
                  </a:lnTo>
                  <a:cubicBezTo>
                    <a:pt x="6855" y="9478"/>
                    <a:pt x="6814" y="9421"/>
                    <a:pt x="6793" y="9403"/>
                  </a:cubicBezTo>
                  <a:cubicBezTo>
                    <a:pt x="6762" y="9403"/>
                    <a:pt x="6793" y="9458"/>
                    <a:pt x="6751" y="9440"/>
                  </a:cubicBezTo>
                  <a:cubicBezTo>
                    <a:pt x="6710" y="9421"/>
                    <a:pt x="6668" y="9327"/>
                    <a:pt x="6637" y="9289"/>
                  </a:cubicBezTo>
                  <a:lnTo>
                    <a:pt x="6627" y="9289"/>
                  </a:lnTo>
                  <a:cubicBezTo>
                    <a:pt x="6616" y="9289"/>
                    <a:pt x="6606" y="9271"/>
                    <a:pt x="6584" y="9289"/>
                  </a:cubicBezTo>
                  <a:cubicBezTo>
                    <a:pt x="6553" y="9234"/>
                    <a:pt x="6522" y="9214"/>
                    <a:pt x="6480" y="9177"/>
                  </a:cubicBezTo>
                  <a:cubicBezTo>
                    <a:pt x="6459" y="9252"/>
                    <a:pt x="6449" y="9195"/>
                    <a:pt x="6449" y="9346"/>
                  </a:cubicBezTo>
                  <a:cubicBezTo>
                    <a:pt x="6407" y="9383"/>
                    <a:pt x="6397" y="9478"/>
                    <a:pt x="6355" y="9515"/>
                  </a:cubicBezTo>
                  <a:cubicBezTo>
                    <a:pt x="6324" y="9552"/>
                    <a:pt x="6303" y="9552"/>
                    <a:pt x="6262" y="9552"/>
                  </a:cubicBezTo>
                  <a:lnTo>
                    <a:pt x="6262" y="9609"/>
                  </a:lnTo>
                  <a:cubicBezTo>
                    <a:pt x="6238" y="9653"/>
                    <a:pt x="6213" y="9696"/>
                    <a:pt x="6189" y="9740"/>
                  </a:cubicBezTo>
                  <a:cubicBezTo>
                    <a:pt x="6158" y="9759"/>
                    <a:pt x="6137" y="9778"/>
                    <a:pt x="6106" y="9796"/>
                  </a:cubicBezTo>
                  <a:cubicBezTo>
                    <a:pt x="6064" y="9834"/>
                    <a:pt x="6064" y="9909"/>
                    <a:pt x="6001" y="9947"/>
                  </a:cubicBezTo>
                  <a:cubicBezTo>
                    <a:pt x="5762" y="10097"/>
                    <a:pt x="5492" y="9909"/>
                    <a:pt x="5345" y="9796"/>
                  </a:cubicBezTo>
                  <a:lnTo>
                    <a:pt x="5220" y="9796"/>
                  </a:lnTo>
                  <a:cubicBezTo>
                    <a:pt x="5137" y="9740"/>
                    <a:pt x="5148" y="9647"/>
                    <a:pt x="4992" y="9647"/>
                  </a:cubicBezTo>
                  <a:cubicBezTo>
                    <a:pt x="4981" y="9590"/>
                    <a:pt x="4940" y="9552"/>
                    <a:pt x="4929" y="9515"/>
                  </a:cubicBezTo>
                  <a:lnTo>
                    <a:pt x="4929" y="9403"/>
                  </a:lnTo>
                  <a:cubicBezTo>
                    <a:pt x="4918" y="9383"/>
                    <a:pt x="4876" y="9364"/>
                    <a:pt x="4866" y="9346"/>
                  </a:cubicBezTo>
                  <a:cubicBezTo>
                    <a:pt x="5012" y="9364"/>
                    <a:pt x="5064" y="9252"/>
                    <a:pt x="5168" y="9214"/>
                  </a:cubicBezTo>
                  <a:cubicBezTo>
                    <a:pt x="5231" y="9177"/>
                    <a:pt x="5335" y="9214"/>
                    <a:pt x="5387" y="9234"/>
                  </a:cubicBezTo>
                  <a:cubicBezTo>
                    <a:pt x="5512" y="9271"/>
                    <a:pt x="5648" y="9234"/>
                    <a:pt x="5741" y="9195"/>
                  </a:cubicBezTo>
                  <a:cubicBezTo>
                    <a:pt x="5762" y="9158"/>
                    <a:pt x="5772" y="9139"/>
                    <a:pt x="5783" y="9102"/>
                  </a:cubicBezTo>
                  <a:cubicBezTo>
                    <a:pt x="5762" y="9064"/>
                    <a:pt x="5762" y="9026"/>
                    <a:pt x="5731" y="8989"/>
                  </a:cubicBezTo>
                  <a:cubicBezTo>
                    <a:pt x="5679" y="8933"/>
                    <a:pt x="5596" y="8970"/>
                    <a:pt x="5533" y="8933"/>
                  </a:cubicBezTo>
                  <a:cubicBezTo>
                    <a:pt x="5428" y="8876"/>
                    <a:pt x="5324" y="8782"/>
                    <a:pt x="5210" y="8745"/>
                  </a:cubicBezTo>
                  <a:cubicBezTo>
                    <a:pt x="5096" y="8689"/>
                    <a:pt x="4992" y="8764"/>
                    <a:pt x="4961" y="8595"/>
                  </a:cubicBezTo>
                  <a:cubicBezTo>
                    <a:pt x="4992" y="8575"/>
                    <a:pt x="5054" y="8538"/>
                    <a:pt x="5085" y="8481"/>
                  </a:cubicBezTo>
                  <a:cubicBezTo>
                    <a:pt x="4929" y="8501"/>
                    <a:pt x="4845" y="8331"/>
                    <a:pt x="4741" y="8275"/>
                  </a:cubicBezTo>
                  <a:cubicBezTo>
                    <a:pt x="4658" y="8219"/>
                    <a:pt x="4575" y="8257"/>
                    <a:pt x="4554" y="8087"/>
                  </a:cubicBezTo>
                  <a:cubicBezTo>
                    <a:pt x="4492" y="8087"/>
                    <a:pt x="4409" y="8068"/>
                    <a:pt x="4356" y="8031"/>
                  </a:cubicBezTo>
                  <a:cubicBezTo>
                    <a:pt x="4262" y="7993"/>
                    <a:pt x="4168" y="8068"/>
                    <a:pt x="4085" y="8013"/>
                  </a:cubicBezTo>
                  <a:cubicBezTo>
                    <a:pt x="4002" y="7956"/>
                    <a:pt x="4054" y="7843"/>
                    <a:pt x="3919" y="7843"/>
                  </a:cubicBezTo>
                  <a:cubicBezTo>
                    <a:pt x="3888" y="7806"/>
                    <a:pt x="3783" y="7806"/>
                    <a:pt x="3741" y="7806"/>
                  </a:cubicBezTo>
                  <a:cubicBezTo>
                    <a:pt x="3721" y="7730"/>
                    <a:pt x="3731" y="7618"/>
                    <a:pt x="3669" y="7598"/>
                  </a:cubicBezTo>
                  <a:cubicBezTo>
                    <a:pt x="3627" y="7655"/>
                    <a:pt x="3523" y="7618"/>
                    <a:pt x="3492" y="7637"/>
                  </a:cubicBezTo>
                  <a:cubicBezTo>
                    <a:pt x="3481" y="7655"/>
                    <a:pt x="3492" y="7674"/>
                    <a:pt x="3440" y="7674"/>
                  </a:cubicBezTo>
                  <a:cubicBezTo>
                    <a:pt x="3409" y="7655"/>
                    <a:pt x="3398" y="7674"/>
                    <a:pt x="3367" y="7674"/>
                  </a:cubicBezTo>
                  <a:lnTo>
                    <a:pt x="3367" y="7637"/>
                  </a:lnTo>
                  <a:cubicBezTo>
                    <a:pt x="3377" y="7618"/>
                    <a:pt x="3388" y="7580"/>
                    <a:pt x="3398" y="7543"/>
                  </a:cubicBezTo>
                  <a:cubicBezTo>
                    <a:pt x="3357" y="7505"/>
                    <a:pt x="3315" y="7486"/>
                    <a:pt x="3241" y="7505"/>
                  </a:cubicBezTo>
                  <a:cubicBezTo>
                    <a:pt x="3221" y="7468"/>
                    <a:pt x="3200" y="7411"/>
                    <a:pt x="3189" y="7411"/>
                  </a:cubicBezTo>
                  <a:cubicBezTo>
                    <a:pt x="3148" y="7392"/>
                    <a:pt x="3106" y="7449"/>
                    <a:pt x="3085" y="7468"/>
                  </a:cubicBezTo>
                  <a:cubicBezTo>
                    <a:pt x="3002" y="7449"/>
                    <a:pt x="2929" y="7449"/>
                    <a:pt x="2846" y="7449"/>
                  </a:cubicBezTo>
                  <a:cubicBezTo>
                    <a:pt x="2815" y="7449"/>
                    <a:pt x="2763" y="7429"/>
                    <a:pt x="2722" y="7486"/>
                  </a:cubicBezTo>
                  <a:cubicBezTo>
                    <a:pt x="2700" y="7524"/>
                    <a:pt x="2679" y="7561"/>
                    <a:pt x="2669" y="7598"/>
                  </a:cubicBezTo>
                  <a:cubicBezTo>
                    <a:pt x="2606" y="7655"/>
                    <a:pt x="2533" y="7598"/>
                    <a:pt x="2471" y="7637"/>
                  </a:cubicBezTo>
                  <a:cubicBezTo>
                    <a:pt x="2450" y="7655"/>
                    <a:pt x="2440" y="7712"/>
                    <a:pt x="2419" y="7712"/>
                  </a:cubicBezTo>
                  <a:cubicBezTo>
                    <a:pt x="2326" y="7712"/>
                    <a:pt x="2232" y="7693"/>
                    <a:pt x="2137" y="7693"/>
                  </a:cubicBezTo>
                  <a:cubicBezTo>
                    <a:pt x="2085" y="7674"/>
                    <a:pt x="2065" y="7598"/>
                    <a:pt x="2023" y="7561"/>
                  </a:cubicBezTo>
                  <a:cubicBezTo>
                    <a:pt x="1982" y="7524"/>
                    <a:pt x="1898" y="7580"/>
                    <a:pt x="1867" y="7524"/>
                  </a:cubicBezTo>
                  <a:cubicBezTo>
                    <a:pt x="1898" y="7505"/>
                    <a:pt x="1898" y="7505"/>
                    <a:pt x="1919" y="7505"/>
                  </a:cubicBezTo>
                  <a:lnTo>
                    <a:pt x="1919" y="7486"/>
                  </a:lnTo>
                  <a:lnTo>
                    <a:pt x="1867" y="7486"/>
                  </a:lnTo>
                  <a:cubicBezTo>
                    <a:pt x="1846" y="7468"/>
                    <a:pt x="1774" y="7486"/>
                    <a:pt x="1753" y="7505"/>
                  </a:cubicBezTo>
                  <a:cubicBezTo>
                    <a:pt x="1701" y="7392"/>
                    <a:pt x="1597" y="7468"/>
                    <a:pt x="1544" y="7429"/>
                  </a:cubicBezTo>
                  <a:lnTo>
                    <a:pt x="1544" y="7486"/>
                  </a:lnTo>
                  <a:cubicBezTo>
                    <a:pt x="1523" y="7468"/>
                    <a:pt x="1502" y="7468"/>
                    <a:pt x="1492" y="7468"/>
                  </a:cubicBezTo>
                  <a:lnTo>
                    <a:pt x="1492" y="7411"/>
                  </a:lnTo>
                  <a:cubicBezTo>
                    <a:pt x="1430" y="7411"/>
                    <a:pt x="1430" y="7429"/>
                    <a:pt x="1398" y="7468"/>
                  </a:cubicBezTo>
                  <a:cubicBezTo>
                    <a:pt x="1388" y="7429"/>
                    <a:pt x="1388" y="7429"/>
                    <a:pt x="1378" y="7411"/>
                  </a:cubicBezTo>
                  <a:cubicBezTo>
                    <a:pt x="1222" y="7505"/>
                    <a:pt x="1191" y="7505"/>
                    <a:pt x="1013" y="7429"/>
                  </a:cubicBezTo>
                  <a:cubicBezTo>
                    <a:pt x="961" y="7411"/>
                    <a:pt x="898" y="7411"/>
                    <a:pt x="836" y="7411"/>
                  </a:cubicBezTo>
                  <a:cubicBezTo>
                    <a:pt x="826" y="7392"/>
                    <a:pt x="805" y="7336"/>
                    <a:pt x="795" y="7336"/>
                  </a:cubicBezTo>
                  <a:cubicBezTo>
                    <a:pt x="774" y="7317"/>
                    <a:pt x="670" y="7374"/>
                    <a:pt x="628" y="7354"/>
                  </a:cubicBezTo>
                  <a:cubicBezTo>
                    <a:pt x="618" y="7354"/>
                    <a:pt x="607" y="7299"/>
                    <a:pt x="597" y="7299"/>
                  </a:cubicBezTo>
                  <a:cubicBezTo>
                    <a:pt x="566" y="7299"/>
                    <a:pt x="535" y="7317"/>
                    <a:pt x="493" y="7317"/>
                  </a:cubicBezTo>
                  <a:cubicBezTo>
                    <a:pt x="493" y="7299"/>
                    <a:pt x="483" y="7261"/>
                    <a:pt x="471" y="7242"/>
                  </a:cubicBezTo>
                  <a:lnTo>
                    <a:pt x="378" y="7242"/>
                  </a:lnTo>
                  <a:cubicBezTo>
                    <a:pt x="347" y="7223"/>
                    <a:pt x="306" y="7199"/>
                    <a:pt x="243" y="7167"/>
                  </a:cubicBezTo>
                  <a:cubicBezTo>
                    <a:pt x="180" y="7135"/>
                    <a:pt x="10" y="7088"/>
                    <a:pt x="0" y="7050"/>
                  </a:cubicBezTo>
                  <a:cubicBezTo>
                    <a:pt x="31" y="7012"/>
                    <a:pt x="295" y="7036"/>
                    <a:pt x="357" y="7054"/>
                  </a:cubicBezTo>
                  <a:cubicBezTo>
                    <a:pt x="409" y="7110"/>
                    <a:pt x="503" y="7073"/>
                    <a:pt x="576" y="7092"/>
                  </a:cubicBezTo>
                  <a:cubicBezTo>
                    <a:pt x="680" y="7148"/>
                    <a:pt x="836" y="7167"/>
                    <a:pt x="940" y="7167"/>
                  </a:cubicBezTo>
                  <a:cubicBezTo>
                    <a:pt x="940" y="7110"/>
                    <a:pt x="930" y="7148"/>
                    <a:pt x="950" y="7092"/>
                  </a:cubicBezTo>
                  <a:cubicBezTo>
                    <a:pt x="930" y="7054"/>
                    <a:pt x="898" y="7036"/>
                    <a:pt x="888" y="6998"/>
                  </a:cubicBezTo>
                  <a:lnTo>
                    <a:pt x="898" y="6998"/>
                  </a:lnTo>
                  <a:lnTo>
                    <a:pt x="898" y="6979"/>
                  </a:lnTo>
                  <a:cubicBezTo>
                    <a:pt x="940" y="6998"/>
                    <a:pt x="950" y="7016"/>
                    <a:pt x="1002" y="7016"/>
                  </a:cubicBezTo>
                  <a:lnTo>
                    <a:pt x="1002" y="6941"/>
                  </a:lnTo>
                  <a:cubicBezTo>
                    <a:pt x="982" y="6941"/>
                    <a:pt x="961" y="6923"/>
                    <a:pt x="940" y="6923"/>
                  </a:cubicBezTo>
                  <a:lnTo>
                    <a:pt x="940" y="6847"/>
                  </a:lnTo>
                  <a:lnTo>
                    <a:pt x="961" y="6847"/>
                  </a:lnTo>
                  <a:cubicBezTo>
                    <a:pt x="971" y="6866"/>
                    <a:pt x="992" y="6904"/>
                    <a:pt x="1013" y="6885"/>
                  </a:cubicBezTo>
                  <a:lnTo>
                    <a:pt x="1013" y="6847"/>
                  </a:lnTo>
                  <a:cubicBezTo>
                    <a:pt x="1055" y="6810"/>
                    <a:pt x="1107" y="6754"/>
                    <a:pt x="1149" y="6716"/>
                  </a:cubicBezTo>
                  <a:cubicBezTo>
                    <a:pt x="1211" y="6678"/>
                    <a:pt x="1243" y="6735"/>
                    <a:pt x="1305" y="6678"/>
                  </a:cubicBezTo>
                  <a:lnTo>
                    <a:pt x="1305" y="6660"/>
                  </a:lnTo>
                  <a:cubicBezTo>
                    <a:pt x="1253" y="6660"/>
                    <a:pt x="1180" y="6641"/>
                    <a:pt x="1128" y="6660"/>
                  </a:cubicBezTo>
                  <a:lnTo>
                    <a:pt x="1128" y="6641"/>
                  </a:lnTo>
                  <a:cubicBezTo>
                    <a:pt x="1139" y="6622"/>
                    <a:pt x="1149" y="6603"/>
                    <a:pt x="1159" y="6585"/>
                  </a:cubicBezTo>
                  <a:cubicBezTo>
                    <a:pt x="1191" y="6585"/>
                    <a:pt x="1191" y="6603"/>
                    <a:pt x="1211" y="6603"/>
                  </a:cubicBezTo>
                  <a:cubicBezTo>
                    <a:pt x="1222" y="6585"/>
                    <a:pt x="1232" y="6566"/>
                    <a:pt x="1243" y="6566"/>
                  </a:cubicBezTo>
                  <a:lnTo>
                    <a:pt x="1243" y="6548"/>
                  </a:lnTo>
                  <a:cubicBezTo>
                    <a:pt x="1201" y="6528"/>
                    <a:pt x="1201" y="6528"/>
                    <a:pt x="1191" y="6472"/>
                  </a:cubicBezTo>
                  <a:lnTo>
                    <a:pt x="1222" y="6472"/>
                  </a:lnTo>
                  <a:cubicBezTo>
                    <a:pt x="1232" y="6491"/>
                    <a:pt x="1232" y="6472"/>
                    <a:pt x="1243" y="6491"/>
                  </a:cubicBezTo>
                  <a:cubicBezTo>
                    <a:pt x="1253" y="6472"/>
                    <a:pt x="1253" y="6453"/>
                    <a:pt x="1253" y="6434"/>
                  </a:cubicBezTo>
                  <a:cubicBezTo>
                    <a:pt x="1232" y="6397"/>
                    <a:pt x="1232" y="6397"/>
                    <a:pt x="1201" y="6378"/>
                  </a:cubicBezTo>
                  <a:cubicBezTo>
                    <a:pt x="1201" y="6378"/>
                    <a:pt x="1191" y="6453"/>
                    <a:pt x="1191" y="6416"/>
                  </a:cubicBezTo>
                  <a:lnTo>
                    <a:pt x="1191" y="6378"/>
                  </a:lnTo>
                  <a:lnTo>
                    <a:pt x="1180" y="6378"/>
                  </a:lnTo>
                  <a:lnTo>
                    <a:pt x="1180" y="6359"/>
                  </a:lnTo>
                  <a:cubicBezTo>
                    <a:pt x="1211" y="6359"/>
                    <a:pt x="1222" y="6340"/>
                    <a:pt x="1253" y="6322"/>
                  </a:cubicBezTo>
                  <a:lnTo>
                    <a:pt x="1253" y="6302"/>
                  </a:lnTo>
                  <a:cubicBezTo>
                    <a:pt x="1201" y="6302"/>
                    <a:pt x="1191" y="6247"/>
                    <a:pt x="1139" y="6228"/>
                  </a:cubicBezTo>
                  <a:cubicBezTo>
                    <a:pt x="1128" y="6302"/>
                    <a:pt x="1139" y="6265"/>
                    <a:pt x="1118" y="6284"/>
                  </a:cubicBezTo>
                  <a:cubicBezTo>
                    <a:pt x="1097" y="6265"/>
                    <a:pt x="1066" y="6284"/>
                    <a:pt x="1045" y="6228"/>
                  </a:cubicBezTo>
                  <a:cubicBezTo>
                    <a:pt x="1066" y="6209"/>
                    <a:pt x="1066" y="6209"/>
                    <a:pt x="1076" y="6190"/>
                  </a:cubicBezTo>
                  <a:lnTo>
                    <a:pt x="1035" y="6190"/>
                  </a:lnTo>
                  <a:cubicBezTo>
                    <a:pt x="1013" y="6247"/>
                    <a:pt x="971" y="6247"/>
                    <a:pt x="909" y="6247"/>
                  </a:cubicBezTo>
                  <a:lnTo>
                    <a:pt x="909" y="6190"/>
                  </a:lnTo>
                  <a:cubicBezTo>
                    <a:pt x="950" y="6153"/>
                    <a:pt x="961" y="6133"/>
                    <a:pt x="961" y="6040"/>
                  </a:cubicBezTo>
                  <a:cubicBezTo>
                    <a:pt x="940" y="6021"/>
                    <a:pt x="950" y="6021"/>
                    <a:pt x="940" y="6002"/>
                  </a:cubicBezTo>
                  <a:lnTo>
                    <a:pt x="961" y="6002"/>
                  </a:lnTo>
                  <a:cubicBezTo>
                    <a:pt x="992" y="5964"/>
                    <a:pt x="1035" y="6002"/>
                    <a:pt x="1055" y="5964"/>
                  </a:cubicBezTo>
                  <a:cubicBezTo>
                    <a:pt x="1066" y="5946"/>
                    <a:pt x="1076" y="5927"/>
                    <a:pt x="1087" y="5909"/>
                  </a:cubicBezTo>
                  <a:cubicBezTo>
                    <a:pt x="1076" y="5889"/>
                    <a:pt x="1076" y="5871"/>
                    <a:pt x="1066" y="5852"/>
                  </a:cubicBezTo>
                  <a:cubicBezTo>
                    <a:pt x="1118" y="5852"/>
                    <a:pt x="1107" y="5871"/>
                    <a:pt x="1139" y="5833"/>
                  </a:cubicBezTo>
                  <a:lnTo>
                    <a:pt x="1139" y="5909"/>
                  </a:lnTo>
                  <a:lnTo>
                    <a:pt x="1263" y="5909"/>
                  </a:lnTo>
                  <a:cubicBezTo>
                    <a:pt x="1284" y="5814"/>
                    <a:pt x="1326" y="5702"/>
                    <a:pt x="1388" y="5683"/>
                  </a:cubicBezTo>
                  <a:cubicBezTo>
                    <a:pt x="1419" y="5740"/>
                    <a:pt x="1534" y="5720"/>
                    <a:pt x="1586" y="5740"/>
                  </a:cubicBezTo>
                  <a:lnTo>
                    <a:pt x="1586" y="5758"/>
                  </a:lnTo>
                  <a:cubicBezTo>
                    <a:pt x="1575" y="5795"/>
                    <a:pt x="1586" y="5795"/>
                    <a:pt x="1575" y="5814"/>
                  </a:cubicBezTo>
                  <a:cubicBezTo>
                    <a:pt x="1565" y="5871"/>
                    <a:pt x="1586" y="5833"/>
                    <a:pt x="1554" y="5852"/>
                  </a:cubicBezTo>
                  <a:cubicBezTo>
                    <a:pt x="1523" y="5909"/>
                    <a:pt x="1492" y="5909"/>
                    <a:pt x="1440" y="5889"/>
                  </a:cubicBezTo>
                  <a:cubicBezTo>
                    <a:pt x="1430" y="5946"/>
                    <a:pt x="1430" y="5984"/>
                    <a:pt x="1430" y="6040"/>
                  </a:cubicBezTo>
                  <a:cubicBezTo>
                    <a:pt x="1430" y="6040"/>
                    <a:pt x="1440" y="6040"/>
                    <a:pt x="1450" y="6058"/>
                  </a:cubicBezTo>
                  <a:cubicBezTo>
                    <a:pt x="1502" y="6096"/>
                    <a:pt x="1659" y="6115"/>
                    <a:pt x="1680" y="6265"/>
                  </a:cubicBezTo>
                  <a:lnTo>
                    <a:pt x="1711" y="6265"/>
                  </a:lnTo>
                  <a:cubicBezTo>
                    <a:pt x="1711" y="6416"/>
                    <a:pt x="1753" y="6754"/>
                    <a:pt x="1784" y="6792"/>
                  </a:cubicBezTo>
                  <a:cubicBezTo>
                    <a:pt x="1836" y="6847"/>
                    <a:pt x="1919" y="6622"/>
                    <a:pt x="1982" y="6585"/>
                  </a:cubicBezTo>
                  <a:lnTo>
                    <a:pt x="1982" y="6528"/>
                  </a:lnTo>
                  <a:lnTo>
                    <a:pt x="1909" y="6528"/>
                  </a:lnTo>
                  <a:cubicBezTo>
                    <a:pt x="1898" y="6491"/>
                    <a:pt x="1888" y="6472"/>
                    <a:pt x="1878" y="6453"/>
                  </a:cubicBezTo>
                  <a:lnTo>
                    <a:pt x="1878" y="6416"/>
                  </a:lnTo>
                  <a:lnTo>
                    <a:pt x="1888" y="6416"/>
                  </a:lnTo>
                  <a:lnTo>
                    <a:pt x="1888" y="6397"/>
                  </a:lnTo>
                  <a:cubicBezTo>
                    <a:pt x="1961" y="6397"/>
                    <a:pt x="1982" y="6378"/>
                    <a:pt x="2023" y="6322"/>
                  </a:cubicBezTo>
                  <a:cubicBezTo>
                    <a:pt x="2013" y="6302"/>
                    <a:pt x="2023" y="6322"/>
                    <a:pt x="2002" y="6302"/>
                  </a:cubicBezTo>
                  <a:cubicBezTo>
                    <a:pt x="1971" y="6247"/>
                    <a:pt x="1930" y="6265"/>
                    <a:pt x="1867" y="6265"/>
                  </a:cubicBezTo>
                  <a:lnTo>
                    <a:pt x="1867" y="6209"/>
                  </a:lnTo>
                  <a:cubicBezTo>
                    <a:pt x="1846" y="6209"/>
                    <a:pt x="1836" y="6209"/>
                    <a:pt x="1815" y="6190"/>
                  </a:cubicBezTo>
                  <a:lnTo>
                    <a:pt x="1815" y="6190"/>
                  </a:lnTo>
                  <a:cubicBezTo>
                    <a:pt x="1826" y="6171"/>
                    <a:pt x="1826" y="6153"/>
                    <a:pt x="1836" y="6133"/>
                  </a:cubicBezTo>
                  <a:cubicBezTo>
                    <a:pt x="1794" y="6115"/>
                    <a:pt x="1784" y="6058"/>
                    <a:pt x="1753" y="6040"/>
                  </a:cubicBezTo>
                  <a:cubicBezTo>
                    <a:pt x="1680" y="5984"/>
                    <a:pt x="1597" y="6058"/>
                    <a:pt x="1534" y="5984"/>
                  </a:cubicBezTo>
                  <a:cubicBezTo>
                    <a:pt x="1586" y="5984"/>
                    <a:pt x="1649" y="5964"/>
                    <a:pt x="1701" y="5964"/>
                  </a:cubicBezTo>
                  <a:cubicBezTo>
                    <a:pt x="1690" y="5889"/>
                    <a:pt x="1690" y="5927"/>
                    <a:pt x="1722" y="5871"/>
                  </a:cubicBezTo>
                  <a:cubicBezTo>
                    <a:pt x="1680" y="5852"/>
                    <a:pt x="1670" y="5833"/>
                    <a:pt x="1659" y="5740"/>
                  </a:cubicBezTo>
                  <a:lnTo>
                    <a:pt x="1680" y="5740"/>
                  </a:lnTo>
                  <a:cubicBezTo>
                    <a:pt x="1722" y="5814"/>
                    <a:pt x="1982" y="5814"/>
                    <a:pt x="2023" y="5777"/>
                  </a:cubicBezTo>
                  <a:cubicBezTo>
                    <a:pt x="2054" y="5758"/>
                    <a:pt x="2085" y="5683"/>
                    <a:pt x="2117" y="5665"/>
                  </a:cubicBezTo>
                  <a:cubicBezTo>
                    <a:pt x="2149" y="5645"/>
                    <a:pt x="2170" y="5665"/>
                    <a:pt x="2190" y="5645"/>
                  </a:cubicBezTo>
                  <a:cubicBezTo>
                    <a:pt x="2159" y="5626"/>
                    <a:pt x="2159" y="5608"/>
                    <a:pt x="2117" y="5608"/>
                  </a:cubicBezTo>
                  <a:cubicBezTo>
                    <a:pt x="2085" y="5645"/>
                    <a:pt x="1836" y="5720"/>
                    <a:pt x="1815" y="5720"/>
                  </a:cubicBezTo>
                  <a:cubicBezTo>
                    <a:pt x="1784" y="5683"/>
                    <a:pt x="1794" y="5702"/>
                    <a:pt x="1784" y="5665"/>
                  </a:cubicBezTo>
                  <a:cubicBezTo>
                    <a:pt x="1805" y="5626"/>
                    <a:pt x="1805" y="5626"/>
                    <a:pt x="1805" y="5608"/>
                  </a:cubicBezTo>
                  <a:cubicBezTo>
                    <a:pt x="1794" y="5551"/>
                    <a:pt x="1794" y="5551"/>
                    <a:pt x="1774" y="5514"/>
                  </a:cubicBezTo>
                  <a:cubicBezTo>
                    <a:pt x="1753" y="5514"/>
                    <a:pt x="1732" y="5533"/>
                    <a:pt x="1701" y="5533"/>
                  </a:cubicBezTo>
                  <a:cubicBezTo>
                    <a:pt x="1690" y="5457"/>
                    <a:pt x="1469" y="5396"/>
                    <a:pt x="1458" y="5302"/>
                  </a:cubicBezTo>
                  <a:cubicBezTo>
                    <a:pt x="1500" y="5302"/>
                    <a:pt x="1638" y="5290"/>
                    <a:pt x="1742" y="5288"/>
                  </a:cubicBezTo>
                  <a:cubicBezTo>
                    <a:pt x="1846" y="5286"/>
                    <a:pt x="1971" y="5288"/>
                    <a:pt x="2085" y="5288"/>
                  </a:cubicBezTo>
                  <a:cubicBezTo>
                    <a:pt x="2106" y="5213"/>
                    <a:pt x="2149" y="5157"/>
                    <a:pt x="2190" y="5119"/>
                  </a:cubicBezTo>
                  <a:lnTo>
                    <a:pt x="2190" y="5063"/>
                  </a:lnTo>
                  <a:cubicBezTo>
                    <a:pt x="2211" y="5063"/>
                    <a:pt x="2232" y="5044"/>
                    <a:pt x="2253" y="5044"/>
                  </a:cubicBezTo>
                  <a:cubicBezTo>
                    <a:pt x="2263" y="5101"/>
                    <a:pt x="2263" y="5138"/>
                    <a:pt x="2284" y="5176"/>
                  </a:cubicBezTo>
                  <a:cubicBezTo>
                    <a:pt x="2398" y="5326"/>
                    <a:pt x="2596" y="5213"/>
                    <a:pt x="2722" y="5195"/>
                  </a:cubicBezTo>
                  <a:cubicBezTo>
                    <a:pt x="2711" y="5251"/>
                    <a:pt x="2711" y="5251"/>
                    <a:pt x="2700" y="5288"/>
                  </a:cubicBezTo>
                  <a:lnTo>
                    <a:pt x="2732" y="5288"/>
                  </a:lnTo>
                  <a:cubicBezTo>
                    <a:pt x="2742" y="5270"/>
                    <a:pt x="2763" y="5251"/>
                    <a:pt x="2784" y="5251"/>
                  </a:cubicBezTo>
                  <a:lnTo>
                    <a:pt x="2784" y="5270"/>
                  </a:lnTo>
                  <a:cubicBezTo>
                    <a:pt x="2774" y="5270"/>
                    <a:pt x="2774" y="5270"/>
                    <a:pt x="2763" y="5288"/>
                  </a:cubicBezTo>
                  <a:lnTo>
                    <a:pt x="2826" y="5288"/>
                  </a:lnTo>
                  <a:cubicBezTo>
                    <a:pt x="2846" y="5307"/>
                    <a:pt x="2878" y="5307"/>
                    <a:pt x="2929" y="5288"/>
                  </a:cubicBezTo>
                  <a:lnTo>
                    <a:pt x="2929" y="5364"/>
                  </a:lnTo>
                  <a:lnTo>
                    <a:pt x="2950" y="5364"/>
                  </a:lnTo>
                  <a:cubicBezTo>
                    <a:pt x="2961" y="5326"/>
                    <a:pt x="3002" y="5326"/>
                    <a:pt x="3023" y="5288"/>
                  </a:cubicBezTo>
                  <a:lnTo>
                    <a:pt x="3023" y="5213"/>
                  </a:lnTo>
                  <a:lnTo>
                    <a:pt x="3085" y="5213"/>
                  </a:lnTo>
                  <a:cubicBezTo>
                    <a:pt x="3096" y="5232"/>
                    <a:pt x="3106" y="5251"/>
                    <a:pt x="3117" y="5270"/>
                  </a:cubicBezTo>
                  <a:cubicBezTo>
                    <a:pt x="3106" y="5326"/>
                    <a:pt x="3106" y="5345"/>
                    <a:pt x="3117" y="5401"/>
                  </a:cubicBezTo>
                  <a:lnTo>
                    <a:pt x="3231" y="5401"/>
                  </a:lnTo>
                  <a:cubicBezTo>
                    <a:pt x="3241" y="5364"/>
                    <a:pt x="3241" y="5364"/>
                    <a:pt x="3241" y="5307"/>
                  </a:cubicBezTo>
                  <a:lnTo>
                    <a:pt x="3241" y="5288"/>
                  </a:lnTo>
                  <a:lnTo>
                    <a:pt x="3241" y="5288"/>
                  </a:lnTo>
                  <a:cubicBezTo>
                    <a:pt x="3263" y="5326"/>
                    <a:pt x="3305" y="5326"/>
                    <a:pt x="3346" y="5307"/>
                  </a:cubicBezTo>
                  <a:cubicBezTo>
                    <a:pt x="3357" y="5270"/>
                    <a:pt x="3336" y="5232"/>
                    <a:pt x="3367" y="5213"/>
                  </a:cubicBezTo>
                  <a:cubicBezTo>
                    <a:pt x="3409" y="5176"/>
                    <a:pt x="3419" y="5232"/>
                    <a:pt x="3471" y="5251"/>
                  </a:cubicBezTo>
                  <a:lnTo>
                    <a:pt x="3471" y="5195"/>
                  </a:lnTo>
                  <a:cubicBezTo>
                    <a:pt x="3513" y="5195"/>
                    <a:pt x="3606" y="5232"/>
                    <a:pt x="3648" y="5270"/>
                  </a:cubicBezTo>
                  <a:lnTo>
                    <a:pt x="3648" y="5195"/>
                  </a:lnTo>
                  <a:lnTo>
                    <a:pt x="3689" y="5195"/>
                  </a:lnTo>
                  <a:lnTo>
                    <a:pt x="3689" y="5270"/>
                  </a:lnTo>
                  <a:lnTo>
                    <a:pt x="3710" y="5270"/>
                  </a:lnTo>
                  <a:lnTo>
                    <a:pt x="3710" y="5251"/>
                  </a:lnTo>
                  <a:cubicBezTo>
                    <a:pt x="3721" y="5213"/>
                    <a:pt x="3710" y="5176"/>
                    <a:pt x="3721" y="5119"/>
                  </a:cubicBezTo>
                  <a:lnTo>
                    <a:pt x="3731" y="5119"/>
                  </a:lnTo>
                  <a:cubicBezTo>
                    <a:pt x="3731" y="5176"/>
                    <a:pt x="3721" y="5157"/>
                    <a:pt x="3741" y="5195"/>
                  </a:cubicBezTo>
                  <a:cubicBezTo>
                    <a:pt x="3762" y="5157"/>
                    <a:pt x="3783" y="5081"/>
                    <a:pt x="3825" y="5119"/>
                  </a:cubicBezTo>
                  <a:lnTo>
                    <a:pt x="3825" y="5157"/>
                  </a:lnTo>
                  <a:cubicBezTo>
                    <a:pt x="3857" y="5176"/>
                    <a:pt x="3877" y="5119"/>
                    <a:pt x="3898" y="5119"/>
                  </a:cubicBezTo>
                  <a:lnTo>
                    <a:pt x="3898" y="5101"/>
                  </a:lnTo>
                  <a:cubicBezTo>
                    <a:pt x="3888" y="5081"/>
                    <a:pt x="3888" y="5081"/>
                    <a:pt x="3877" y="5063"/>
                  </a:cubicBezTo>
                  <a:lnTo>
                    <a:pt x="3909" y="5063"/>
                  </a:lnTo>
                  <a:cubicBezTo>
                    <a:pt x="3919" y="5081"/>
                    <a:pt x="3929" y="5081"/>
                    <a:pt x="3950" y="5101"/>
                  </a:cubicBezTo>
                  <a:lnTo>
                    <a:pt x="3950" y="5063"/>
                  </a:lnTo>
                  <a:cubicBezTo>
                    <a:pt x="3929" y="5044"/>
                    <a:pt x="3940" y="5044"/>
                    <a:pt x="3929" y="5007"/>
                  </a:cubicBezTo>
                  <a:cubicBezTo>
                    <a:pt x="3961" y="4988"/>
                    <a:pt x="4002" y="4969"/>
                    <a:pt x="4033" y="4951"/>
                  </a:cubicBezTo>
                  <a:lnTo>
                    <a:pt x="4033" y="4932"/>
                  </a:lnTo>
                  <a:cubicBezTo>
                    <a:pt x="3981" y="4932"/>
                    <a:pt x="3919" y="4932"/>
                    <a:pt x="3857" y="4912"/>
                  </a:cubicBezTo>
                  <a:cubicBezTo>
                    <a:pt x="3857" y="4951"/>
                    <a:pt x="3867" y="4988"/>
                    <a:pt x="3867" y="5026"/>
                  </a:cubicBezTo>
                  <a:lnTo>
                    <a:pt x="3857" y="5026"/>
                  </a:lnTo>
                  <a:cubicBezTo>
                    <a:pt x="3815" y="4912"/>
                    <a:pt x="3752" y="4894"/>
                    <a:pt x="3658" y="4912"/>
                  </a:cubicBezTo>
                  <a:lnTo>
                    <a:pt x="3658" y="4932"/>
                  </a:lnTo>
                  <a:lnTo>
                    <a:pt x="3669" y="4932"/>
                  </a:lnTo>
                  <a:cubicBezTo>
                    <a:pt x="3689" y="4951"/>
                    <a:pt x="3648" y="4951"/>
                    <a:pt x="3648" y="4951"/>
                  </a:cubicBezTo>
                  <a:cubicBezTo>
                    <a:pt x="3627" y="4932"/>
                    <a:pt x="3606" y="4932"/>
                    <a:pt x="3596" y="4875"/>
                  </a:cubicBezTo>
                  <a:cubicBezTo>
                    <a:pt x="3585" y="4857"/>
                    <a:pt x="3596" y="4857"/>
                    <a:pt x="3585" y="4837"/>
                  </a:cubicBezTo>
                  <a:cubicBezTo>
                    <a:pt x="3627" y="4819"/>
                    <a:pt x="3658" y="4819"/>
                    <a:pt x="3700" y="4819"/>
                  </a:cubicBezTo>
                  <a:cubicBezTo>
                    <a:pt x="3689" y="4743"/>
                    <a:pt x="3700" y="4743"/>
                    <a:pt x="3700" y="4668"/>
                  </a:cubicBezTo>
                  <a:lnTo>
                    <a:pt x="3679" y="4668"/>
                  </a:lnTo>
                  <a:cubicBezTo>
                    <a:pt x="3658" y="4743"/>
                    <a:pt x="3617" y="4782"/>
                    <a:pt x="3554" y="4800"/>
                  </a:cubicBezTo>
                  <a:cubicBezTo>
                    <a:pt x="3544" y="4782"/>
                    <a:pt x="3554" y="4782"/>
                    <a:pt x="3533" y="4782"/>
                  </a:cubicBezTo>
                  <a:lnTo>
                    <a:pt x="3533" y="4706"/>
                  </a:lnTo>
                  <a:cubicBezTo>
                    <a:pt x="3533" y="4688"/>
                    <a:pt x="3533" y="4688"/>
                    <a:pt x="3523" y="4650"/>
                  </a:cubicBezTo>
                  <a:lnTo>
                    <a:pt x="3450" y="4650"/>
                  </a:lnTo>
                  <a:cubicBezTo>
                    <a:pt x="3440" y="4631"/>
                    <a:pt x="3440" y="4613"/>
                    <a:pt x="3440" y="4593"/>
                  </a:cubicBezTo>
                  <a:lnTo>
                    <a:pt x="3450" y="4593"/>
                  </a:lnTo>
                  <a:lnTo>
                    <a:pt x="3450" y="4574"/>
                  </a:lnTo>
                  <a:cubicBezTo>
                    <a:pt x="3523" y="4574"/>
                    <a:pt x="3606" y="4574"/>
                    <a:pt x="3627" y="4481"/>
                  </a:cubicBezTo>
                  <a:lnTo>
                    <a:pt x="3565" y="4481"/>
                  </a:lnTo>
                  <a:cubicBezTo>
                    <a:pt x="3554" y="4499"/>
                    <a:pt x="3565" y="4499"/>
                    <a:pt x="3544" y="4481"/>
                  </a:cubicBezTo>
                  <a:lnTo>
                    <a:pt x="3533" y="4481"/>
                  </a:lnTo>
                  <a:lnTo>
                    <a:pt x="3533" y="4462"/>
                  </a:lnTo>
                  <a:cubicBezTo>
                    <a:pt x="3585" y="4444"/>
                    <a:pt x="3596" y="4444"/>
                    <a:pt x="3637" y="4387"/>
                  </a:cubicBezTo>
                  <a:lnTo>
                    <a:pt x="3637" y="4387"/>
                  </a:lnTo>
                  <a:lnTo>
                    <a:pt x="3606" y="4387"/>
                  </a:lnTo>
                  <a:cubicBezTo>
                    <a:pt x="3606" y="4387"/>
                    <a:pt x="3596" y="4424"/>
                    <a:pt x="3585" y="4405"/>
                  </a:cubicBezTo>
                  <a:cubicBezTo>
                    <a:pt x="3585" y="4387"/>
                    <a:pt x="3575" y="4387"/>
                    <a:pt x="3575" y="4368"/>
                  </a:cubicBezTo>
                  <a:cubicBezTo>
                    <a:pt x="3523" y="4312"/>
                    <a:pt x="3461" y="4349"/>
                    <a:pt x="3409" y="4312"/>
                  </a:cubicBezTo>
                  <a:cubicBezTo>
                    <a:pt x="3398" y="4293"/>
                    <a:pt x="3367" y="4218"/>
                    <a:pt x="3357" y="4199"/>
                  </a:cubicBezTo>
                  <a:cubicBezTo>
                    <a:pt x="3326" y="4218"/>
                    <a:pt x="3326" y="4255"/>
                    <a:pt x="3315" y="4255"/>
                  </a:cubicBezTo>
                  <a:cubicBezTo>
                    <a:pt x="3284" y="4237"/>
                    <a:pt x="3252" y="4237"/>
                    <a:pt x="3231" y="4218"/>
                  </a:cubicBezTo>
                  <a:cubicBezTo>
                    <a:pt x="3179" y="4218"/>
                    <a:pt x="3137" y="4199"/>
                    <a:pt x="3085" y="4199"/>
                  </a:cubicBezTo>
                  <a:cubicBezTo>
                    <a:pt x="3054" y="4218"/>
                    <a:pt x="3065" y="4255"/>
                    <a:pt x="3033" y="4237"/>
                  </a:cubicBezTo>
                  <a:cubicBezTo>
                    <a:pt x="3013" y="4180"/>
                    <a:pt x="3044" y="4180"/>
                    <a:pt x="2981" y="4180"/>
                  </a:cubicBezTo>
                  <a:cubicBezTo>
                    <a:pt x="2961" y="4237"/>
                    <a:pt x="2950" y="4237"/>
                    <a:pt x="2909" y="4237"/>
                  </a:cubicBezTo>
                  <a:cubicBezTo>
                    <a:pt x="2898" y="4199"/>
                    <a:pt x="2898" y="4199"/>
                    <a:pt x="2878" y="4180"/>
                  </a:cubicBezTo>
                  <a:cubicBezTo>
                    <a:pt x="2846" y="4255"/>
                    <a:pt x="2826" y="4255"/>
                    <a:pt x="2794" y="4330"/>
                  </a:cubicBezTo>
                  <a:cubicBezTo>
                    <a:pt x="2700" y="4312"/>
                    <a:pt x="2679" y="4199"/>
                    <a:pt x="2596" y="4255"/>
                  </a:cubicBezTo>
                  <a:lnTo>
                    <a:pt x="2596" y="4218"/>
                  </a:lnTo>
                  <a:cubicBezTo>
                    <a:pt x="2606" y="4199"/>
                    <a:pt x="2606" y="4199"/>
                    <a:pt x="2617" y="4180"/>
                  </a:cubicBezTo>
                  <a:lnTo>
                    <a:pt x="2544" y="4180"/>
                  </a:lnTo>
                  <a:cubicBezTo>
                    <a:pt x="2492" y="4105"/>
                    <a:pt x="2398" y="4237"/>
                    <a:pt x="2346" y="4275"/>
                  </a:cubicBezTo>
                  <a:lnTo>
                    <a:pt x="2346" y="4255"/>
                  </a:lnTo>
                  <a:cubicBezTo>
                    <a:pt x="2357" y="4237"/>
                    <a:pt x="2357" y="4237"/>
                    <a:pt x="2367" y="4218"/>
                  </a:cubicBezTo>
                  <a:lnTo>
                    <a:pt x="2253" y="4218"/>
                  </a:lnTo>
                  <a:cubicBezTo>
                    <a:pt x="2242" y="4237"/>
                    <a:pt x="2170" y="4143"/>
                    <a:pt x="2170" y="4143"/>
                  </a:cubicBezTo>
                  <a:cubicBezTo>
                    <a:pt x="2127" y="4124"/>
                    <a:pt x="2075" y="4161"/>
                    <a:pt x="2044" y="4124"/>
                  </a:cubicBezTo>
                  <a:lnTo>
                    <a:pt x="2065" y="4124"/>
                  </a:lnTo>
                  <a:cubicBezTo>
                    <a:pt x="2075" y="4105"/>
                    <a:pt x="2085" y="4105"/>
                    <a:pt x="2096" y="4086"/>
                  </a:cubicBezTo>
                  <a:cubicBezTo>
                    <a:pt x="2085" y="4068"/>
                    <a:pt x="2096" y="4086"/>
                    <a:pt x="2085" y="4049"/>
                  </a:cubicBezTo>
                  <a:cubicBezTo>
                    <a:pt x="2034" y="4049"/>
                    <a:pt x="2034" y="4011"/>
                    <a:pt x="2002" y="3992"/>
                  </a:cubicBezTo>
                  <a:cubicBezTo>
                    <a:pt x="1971" y="3974"/>
                    <a:pt x="1996" y="4033"/>
                    <a:pt x="1909" y="4030"/>
                  </a:cubicBezTo>
                  <a:cubicBezTo>
                    <a:pt x="1822" y="4027"/>
                    <a:pt x="1500" y="3995"/>
                    <a:pt x="1479" y="3976"/>
                  </a:cubicBezTo>
                  <a:lnTo>
                    <a:pt x="1680" y="3823"/>
                  </a:lnTo>
                  <a:cubicBezTo>
                    <a:pt x="1683" y="3817"/>
                    <a:pt x="1687" y="3811"/>
                    <a:pt x="1690" y="3805"/>
                  </a:cubicBezTo>
                  <a:cubicBezTo>
                    <a:pt x="1732" y="3805"/>
                    <a:pt x="1805" y="3748"/>
                    <a:pt x="1826" y="3767"/>
                  </a:cubicBezTo>
                  <a:lnTo>
                    <a:pt x="1826" y="3805"/>
                  </a:lnTo>
                  <a:cubicBezTo>
                    <a:pt x="1857" y="3823"/>
                    <a:pt x="1909" y="3860"/>
                    <a:pt x="1940" y="3880"/>
                  </a:cubicBezTo>
                  <a:cubicBezTo>
                    <a:pt x="1940" y="3860"/>
                    <a:pt x="1940" y="3842"/>
                    <a:pt x="1950" y="3842"/>
                  </a:cubicBezTo>
                  <a:cubicBezTo>
                    <a:pt x="1971" y="3823"/>
                    <a:pt x="1950" y="3860"/>
                    <a:pt x="1961" y="3880"/>
                  </a:cubicBezTo>
                  <a:cubicBezTo>
                    <a:pt x="2002" y="3880"/>
                    <a:pt x="2075" y="3767"/>
                    <a:pt x="2117" y="3748"/>
                  </a:cubicBezTo>
                  <a:cubicBezTo>
                    <a:pt x="2137" y="3730"/>
                    <a:pt x="2180" y="3805"/>
                    <a:pt x="2201" y="3823"/>
                  </a:cubicBezTo>
                  <a:cubicBezTo>
                    <a:pt x="2242" y="3842"/>
                    <a:pt x="2336" y="3805"/>
                    <a:pt x="2378" y="3786"/>
                  </a:cubicBezTo>
                  <a:cubicBezTo>
                    <a:pt x="2430" y="3786"/>
                    <a:pt x="2492" y="3786"/>
                    <a:pt x="2544" y="3805"/>
                  </a:cubicBezTo>
                  <a:lnTo>
                    <a:pt x="2544" y="3730"/>
                  </a:lnTo>
                  <a:lnTo>
                    <a:pt x="2658" y="3730"/>
                  </a:lnTo>
                  <a:cubicBezTo>
                    <a:pt x="2669" y="3711"/>
                    <a:pt x="2669" y="3691"/>
                    <a:pt x="2689" y="3673"/>
                  </a:cubicBezTo>
                  <a:lnTo>
                    <a:pt x="2689" y="3598"/>
                  </a:lnTo>
                  <a:lnTo>
                    <a:pt x="2658" y="3598"/>
                  </a:lnTo>
                  <a:lnTo>
                    <a:pt x="2658" y="3561"/>
                  </a:lnTo>
                  <a:cubicBezTo>
                    <a:pt x="2648" y="3542"/>
                    <a:pt x="2648" y="3542"/>
                    <a:pt x="2648" y="3504"/>
                  </a:cubicBezTo>
                  <a:cubicBezTo>
                    <a:pt x="2471" y="3542"/>
                    <a:pt x="2211" y="3579"/>
                    <a:pt x="2044" y="3504"/>
                  </a:cubicBezTo>
                  <a:cubicBezTo>
                    <a:pt x="1940" y="3467"/>
                    <a:pt x="1534" y="3561"/>
                    <a:pt x="1482" y="3485"/>
                  </a:cubicBezTo>
                  <a:cubicBezTo>
                    <a:pt x="1545" y="3467"/>
                    <a:pt x="1846" y="3429"/>
                    <a:pt x="1898" y="3410"/>
                  </a:cubicBezTo>
                  <a:cubicBezTo>
                    <a:pt x="1971" y="3372"/>
                    <a:pt x="2085" y="3410"/>
                    <a:pt x="2149" y="3429"/>
                  </a:cubicBezTo>
                  <a:cubicBezTo>
                    <a:pt x="2149" y="3392"/>
                    <a:pt x="2159" y="3354"/>
                    <a:pt x="2159" y="3316"/>
                  </a:cubicBezTo>
                  <a:cubicBezTo>
                    <a:pt x="2170" y="3298"/>
                    <a:pt x="2170" y="3298"/>
                    <a:pt x="2201" y="3298"/>
                  </a:cubicBezTo>
                  <a:cubicBezTo>
                    <a:pt x="2211" y="3335"/>
                    <a:pt x="2201" y="3335"/>
                    <a:pt x="2232" y="3354"/>
                  </a:cubicBezTo>
                  <a:cubicBezTo>
                    <a:pt x="2242" y="3316"/>
                    <a:pt x="2253" y="3298"/>
                    <a:pt x="2263" y="3278"/>
                  </a:cubicBezTo>
                  <a:lnTo>
                    <a:pt x="2263" y="3316"/>
                  </a:lnTo>
                  <a:cubicBezTo>
                    <a:pt x="2253" y="3335"/>
                    <a:pt x="2253" y="3335"/>
                    <a:pt x="2242" y="3354"/>
                  </a:cubicBezTo>
                  <a:cubicBezTo>
                    <a:pt x="2336" y="3354"/>
                    <a:pt x="2430" y="3410"/>
                    <a:pt x="2502" y="3298"/>
                  </a:cubicBezTo>
                  <a:cubicBezTo>
                    <a:pt x="2513" y="3278"/>
                    <a:pt x="2513" y="3278"/>
                    <a:pt x="2513" y="3241"/>
                  </a:cubicBezTo>
                  <a:cubicBezTo>
                    <a:pt x="2509" y="3235"/>
                    <a:pt x="2506" y="3229"/>
                    <a:pt x="2502" y="3223"/>
                  </a:cubicBezTo>
                  <a:cubicBezTo>
                    <a:pt x="2440" y="3203"/>
                    <a:pt x="2180" y="3278"/>
                    <a:pt x="2137" y="3241"/>
                  </a:cubicBezTo>
                  <a:cubicBezTo>
                    <a:pt x="2127" y="3223"/>
                    <a:pt x="2127" y="3223"/>
                    <a:pt x="2127" y="3185"/>
                  </a:cubicBezTo>
                  <a:cubicBezTo>
                    <a:pt x="2130" y="3179"/>
                    <a:pt x="2134" y="3172"/>
                    <a:pt x="2137" y="3166"/>
                  </a:cubicBezTo>
                  <a:cubicBezTo>
                    <a:pt x="2190" y="3166"/>
                    <a:pt x="2274" y="3185"/>
                    <a:pt x="2294" y="3128"/>
                  </a:cubicBezTo>
                  <a:cubicBezTo>
                    <a:pt x="2274" y="3128"/>
                    <a:pt x="2274" y="3128"/>
                    <a:pt x="2263" y="3109"/>
                  </a:cubicBezTo>
                  <a:cubicBezTo>
                    <a:pt x="2284" y="3109"/>
                    <a:pt x="2284" y="3109"/>
                    <a:pt x="2294" y="3091"/>
                  </a:cubicBezTo>
                  <a:cubicBezTo>
                    <a:pt x="2284" y="3072"/>
                    <a:pt x="2294" y="2997"/>
                    <a:pt x="2284" y="2997"/>
                  </a:cubicBezTo>
                  <a:cubicBezTo>
                    <a:pt x="2263" y="2940"/>
                    <a:pt x="2232" y="2922"/>
                    <a:pt x="2232" y="2903"/>
                  </a:cubicBezTo>
                  <a:cubicBezTo>
                    <a:pt x="2232" y="2884"/>
                    <a:pt x="2253" y="2884"/>
                    <a:pt x="2253" y="2865"/>
                  </a:cubicBezTo>
                  <a:cubicBezTo>
                    <a:pt x="2242" y="2847"/>
                    <a:pt x="2242" y="2828"/>
                    <a:pt x="2242" y="2790"/>
                  </a:cubicBezTo>
                  <a:cubicBezTo>
                    <a:pt x="2263" y="2771"/>
                    <a:pt x="2274" y="2753"/>
                    <a:pt x="2294" y="2715"/>
                  </a:cubicBezTo>
                  <a:lnTo>
                    <a:pt x="2294" y="2771"/>
                  </a:lnTo>
                  <a:cubicBezTo>
                    <a:pt x="2367" y="2771"/>
                    <a:pt x="2419" y="2753"/>
                    <a:pt x="2471" y="2809"/>
                  </a:cubicBezTo>
                  <a:cubicBezTo>
                    <a:pt x="2471" y="2828"/>
                    <a:pt x="2471" y="2847"/>
                    <a:pt x="2482" y="2903"/>
                  </a:cubicBezTo>
                  <a:cubicBezTo>
                    <a:pt x="2523" y="2884"/>
                    <a:pt x="2575" y="2884"/>
                    <a:pt x="2627" y="2884"/>
                  </a:cubicBezTo>
                  <a:cubicBezTo>
                    <a:pt x="2648" y="2828"/>
                    <a:pt x="2658" y="2790"/>
                    <a:pt x="2679" y="2715"/>
                  </a:cubicBezTo>
                  <a:cubicBezTo>
                    <a:pt x="2606" y="2715"/>
                    <a:pt x="2575" y="2696"/>
                    <a:pt x="2523" y="2659"/>
                  </a:cubicBezTo>
                  <a:lnTo>
                    <a:pt x="2523" y="2602"/>
                  </a:lnTo>
                  <a:cubicBezTo>
                    <a:pt x="2565" y="2602"/>
                    <a:pt x="2575" y="2602"/>
                    <a:pt x="2596" y="2584"/>
                  </a:cubicBezTo>
                  <a:lnTo>
                    <a:pt x="2596" y="2565"/>
                  </a:lnTo>
                  <a:cubicBezTo>
                    <a:pt x="2554" y="2509"/>
                    <a:pt x="2523" y="2471"/>
                    <a:pt x="2461" y="2452"/>
                  </a:cubicBezTo>
                  <a:cubicBezTo>
                    <a:pt x="2450" y="2471"/>
                    <a:pt x="2440" y="2509"/>
                    <a:pt x="2440" y="2527"/>
                  </a:cubicBezTo>
                  <a:lnTo>
                    <a:pt x="2440" y="2509"/>
                  </a:lnTo>
                  <a:cubicBezTo>
                    <a:pt x="2409" y="2452"/>
                    <a:pt x="2367" y="2377"/>
                    <a:pt x="2315" y="2358"/>
                  </a:cubicBezTo>
                  <a:cubicBezTo>
                    <a:pt x="2305" y="2377"/>
                    <a:pt x="2274" y="2377"/>
                    <a:pt x="2242" y="2377"/>
                  </a:cubicBezTo>
                  <a:lnTo>
                    <a:pt x="2242" y="2321"/>
                  </a:lnTo>
                  <a:cubicBezTo>
                    <a:pt x="2211" y="2321"/>
                    <a:pt x="2222" y="2340"/>
                    <a:pt x="2222" y="2283"/>
                  </a:cubicBezTo>
                  <a:cubicBezTo>
                    <a:pt x="2170" y="2283"/>
                    <a:pt x="2085" y="2302"/>
                    <a:pt x="2044" y="2246"/>
                  </a:cubicBezTo>
                  <a:cubicBezTo>
                    <a:pt x="2044" y="2226"/>
                    <a:pt x="2044" y="2226"/>
                    <a:pt x="2034" y="2189"/>
                  </a:cubicBezTo>
                  <a:cubicBezTo>
                    <a:pt x="2037" y="2183"/>
                    <a:pt x="2041" y="2177"/>
                    <a:pt x="2044" y="2171"/>
                  </a:cubicBezTo>
                  <a:cubicBezTo>
                    <a:pt x="2096" y="2171"/>
                    <a:pt x="2201" y="2189"/>
                    <a:pt x="2242" y="2171"/>
                  </a:cubicBezTo>
                  <a:cubicBezTo>
                    <a:pt x="2263" y="2171"/>
                    <a:pt x="2284" y="2133"/>
                    <a:pt x="2305" y="2133"/>
                  </a:cubicBezTo>
                  <a:cubicBezTo>
                    <a:pt x="2346" y="2151"/>
                    <a:pt x="2388" y="2226"/>
                    <a:pt x="2450" y="2171"/>
                  </a:cubicBezTo>
                  <a:cubicBezTo>
                    <a:pt x="2471" y="2151"/>
                    <a:pt x="2492" y="2095"/>
                    <a:pt x="2523" y="2077"/>
                  </a:cubicBezTo>
                  <a:cubicBezTo>
                    <a:pt x="2596" y="2020"/>
                    <a:pt x="2689" y="2077"/>
                    <a:pt x="2774" y="2020"/>
                  </a:cubicBezTo>
                  <a:cubicBezTo>
                    <a:pt x="2794" y="2133"/>
                    <a:pt x="2867" y="2133"/>
                    <a:pt x="2961" y="2133"/>
                  </a:cubicBezTo>
                  <a:cubicBezTo>
                    <a:pt x="3013" y="1982"/>
                    <a:pt x="3117" y="2039"/>
                    <a:pt x="3274" y="2057"/>
                  </a:cubicBezTo>
                  <a:lnTo>
                    <a:pt x="3274" y="2039"/>
                  </a:lnTo>
                  <a:cubicBezTo>
                    <a:pt x="3263" y="2002"/>
                    <a:pt x="3252" y="2020"/>
                    <a:pt x="3263" y="2002"/>
                  </a:cubicBezTo>
                  <a:cubicBezTo>
                    <a:pt x="3294" y="1964"/>
                    <a:pt x="3357" y="1982"/>
                    <a:pt x="3377" y="1964"/>
                  </a:cubicBezTo>
                  <a:cubicBezTo>
                    <a:pt x="3367" y="1945"/>
                    <a:pt x="3367" y="1926"/>
                    <a:pt x="3357" y="1907"/>
                  </a:cubicBezTo>
                  <a:lnTo>
                    <a:pt x="3419" y="1907"/>
                  </a:lnTo>
                  <a:cubicBezTo>
                    <a:pt x="3429" y="1926"/>
                    <a:pt x="3429" y="1926"/>
                    <a:pt x="3461" y="1926"/>
                  </a:cubicBezTo>
                  <a:cubicBezTo>
                    <a:pt x="3471" y="1907"/>
                    <a:pt x="3471" y="1888"/>
                    <a:pt x="3492" y="1870"/>
                  </a:cubicBezTo>
                  <a:lnTo>
                    <a:pt x="3492" y="1851"/>
                  </a:lnTo>
                  <a:cubicBezTo>
                    <a:pt x="3429" y="1851"/>
                    <a:pt x="3419" y="1851"/>
                    <a:pt x="3419" y="1738"/>
                  </a:cubicBezTo>
                  <a:cubicBezTo>
                    <a:pt x="3429" y="1719"/>
                    <a:pt x="3429" y="1701"/>
                    <a:pt x="3429" y="1663"/>
                  </a:cubicBezTo>
                  <a:cubicBezTo>
                    <a:pt x="3377" y="1607"/>
                    <a:pt x="3357" y="1589"/>
                    <a:pt x="3274" y="1589"/>
                  </a:cubicBezTo>
                  <a:lnTo>
                    <a:pt x="3274" y="1513"/>
                  </a:lnTo>
                  <a:cubicBezTo>
                    <a:pt x="3263" y="1494"/>
                    <a:pt x="3252" y="1494"/>
                    <a:pt x="3241" y="1475"/>
                  </a:cubicBezTo>
                  <a:cubicBezTo>
                    <a:pt x="3221" y="1494"/>
                    <a:pt x="3221" y="1494"/>
                    <a:pt x="3210" y="1513"/>
                  </a:cubicBezTo>
                  <a:cubicBezTo>
                    <a:pt x="3200" y="1475"/>
                    <a:pt x="3200" y="1475"/>
                    <a:pt x="3200" y="1438"/>
                  </a:cubicBezTo>
                  <a:cubicBezTo>
                    <a:pt x="3189" y="1438"/>
                    <a:pt x="3085" y="1494"/>
                    <a:pt x="3085" y="1494"/>
                  </a:cubicBezTo>
                  <a:cubicBezTo>
                    <a:pt x="3065" y="1494"/>
                    <a:pt x="3013" y="1381"/>
                    <a:pt x="2971" y="1419"/>
                  </a:cubicBezTo>
                  <a:cubicBezTo>
                    <a:pt x="2950" y="1438"/>
                    <a:pt x="2961" y="1457"/>
                    <a:pt x="2940" y="1475"/>
                  </a:cubicBezTo>
                  <a:cubicBezTo>
                    <a:pt x="2929" y="1419"/>
                    <a:pt x="2919" y="1438"/>
                    <a:pt x="2909" y="1400"/>
                  </a:cubicBezTo>
                  <a:cubicBezTo>
                    <a:pt x="2878" y="1419"/>
                    <a:pt x="2846" y="1419"/>
                    <a:pt x="2815" y="1438"/>
                  </a:cubicBezTo>
                  <a:lnTo>
                    <a:pt x="2815" y="1381"/>
                  </a:lnTo>
                  <a:cubicBezTo>
                    <a:pt x="2784" y="1344"/>
                    <a:pt x="2763" y="1344"/>
                    <a:pt x="2742" y="1288"/>
                  </a:cubicBezTo>
                  <a:cubicBezTo>
                    <a:pt x="2878" y="1269"/>
                    <a:pt x="2929" y="1081"/>
                    <a:pt x="3013" y="1062"/>
                  </a:cubicBezTo>
                  <a:cubicBezTo>
                    <a:pt x="3054" y="1044"/>
                    <a:pt x="3085" y="1099"/>
                    <a:pt x="3106" y="1119"/>
                  </a:cubicBezTo>
                  <a:cubicBezTo>
                    <a:pt x="3158" y="1137"/>
                    <a:pt x="3189" y="1005"/>
                    <a:pt x="3241" y="1062"/>
                  </a:cubicBezTo>
                  <a:lnTo>
                    <a:pt x="3241" y="1119"/>
                  </a:lnTo>
                  <a:cubicBezTo>
                    <a:pt x="3315" y="1174"/>
                    <a:pt x="3450" y="1119"/>
                    <a:pt x="3513" y="1119"/>
                  </a:cubicBezTo>
                  <a:lnTo>
                    <a:pt x="3513" y="1044"/>
                  </a:lnTo>
                  <a:cubicBezTo>
                    <a:pt x="3554" y="1044"/>
                    <a:pt x="3627" y="1005"/>
                    <a:pt x="3658" y="968"/>
                  </a:cubicBezTo>
                  <a:cubicBezTo>
                    <a:pt x="3669" y="930"/>
                    <a:pt x="3669" y="912"/>
                    <a:pt x="3700" y="875"/>
                  </a:cubicBezTo>
                  <a:cubicBezTo>
                    <a:pt x="3752" y="818"/>
                    <a:pt x="3867" y="893"/>
                    <a:pt x="3929" y="836"/>
                  </a:cubicBezTo>
                  <a:cubicBezTo>
                    <a:pt x="3929" y="818"/>
                    <a:pt x="3929" y="799"/>
                    <a:pt x="3940" y="781"/>
                  </a:cubicBezTo>
                  <a:lnTo>
                    <a:pt x="3971" y="781"/>
                  </a:lnTo>
                  <a:cubicBezTo>
                    <a:pt x="3971" y="799"/>
                    <a:pt x="4002" y="836"/>
                    <a:pt x="4002" y="836"/>
                  </a:cubicBezTo>
                  <a:cubicBezTo>
                    <a:pt x="4033" y="855"/>
                    <a:pt x="4033" y="781"/>
                    <a:pt x="4065" y="799"/>
                  </a:cubicBezTo>
                  <a:cubicBezTo>
                    <a:pt x="4065" y="799"/>
                    <a:pt x="4075" y="855"/>
                    <a:pt x="4127" y="836"/>
                  </a:cubicBezTo>
                  <a:cubicBezTo>
                    <a:pt x="4314" y="781"/>
                    <a:pt x="4565" y="761"/>
                    <a:pt x="4772" y="724"/>
                  </a:cubicBezTo>
                  <a:cubicBezTo>
                    <a:pt x="4783" y="743"/>
                    <a:pt x="4783" y="761"/>
                    <a:pt x="4783" y="781"/>
                  </a:cubicBezTo>
                  <a:cubicBezTo>
                    <a:pt x="4824" y="724"/>
                    <a:pt x="4856" y="724"/>
                    <a:pt x="4908" y="781"/>
                  </a:cubicBezTo>
                  <a:lnTo>
                    <a:pt x="4908" y="724"/>
                  </a:lnTo>
                  <a:cubicBezTo>
                    <a:pt x="4940" y="724"/>
                    <a:pt x="4961" y="761"/>
                    <a:pt x="4992" y="781"/>
                  </a:cubicBezTo>
                  <a:cubicBezTo>
                    <a:pt x="5033" y="799"/>
                    <a:pt x="5075" y="743"/>
                    <a:pt x="5096" y="743"/>
                  </a:cubicBezTo>
                  <a:cubicBezTo>
                    <a:pt x="5127" y="724"/>
                    <a:pt x="5127" y="761"/>
                    <a:pt x="5158" y="781"/>
                  </a:cubicBezTo>
                  <a:cubicBezTo>
                    <a:pt x="5168" y="724"/>
                    <a:pt x="5168" y="724"/>
                    <a:pt x="5200" y="706"/>
                  </a:cubicBezTo>
                  <a:cubicBezTo>
                    <a:pt x="5231" y="761"/>
                    <a:pt x="5262" y="724"/>
                    <a:pt x="5283" y="686"/>
                  </a:cubicBezTo>
                  <a:lnTo>
                    <a:pt x="5283" y="743"/>
                  </a:lnTo>
                  <a:cubicBezTo>
                    <a:pt x="5356" y="724"/>
                    <a:pt x="5428" y="706"/>
                    <a:pt x="5492" y="706"/>
                  </a:cubicBezTo>
                  <a:cubicBezTo>
                    <a:pt x="5523" y="799"/>
                    <a:pt x="5596" y="781"/>
                    <a:pt x="5679" y="781"/>
                  </a:cubicBezTo>
                  <a:cubicBezTo>
                    <a:pt x="5710" y="724"/>
                    <a:pt x="5783" y="781"/>
                    <a:pt x="5824" y="761"/>
                  </a:cubicBezTo>
                  <a:cubicBezTo>
                    <a:pt x="5897" y="724"/>
                    <a:pt x="6032" y="724"/>
                    <a:pt x="6148" y="686"/>
                  </a:cubicBezTo>
                  <a:cubicBezTo>
                    <a:pt x="6200" y="649"/>
                    <a:pt x="6293" y="630"/>
                    <a:pt x="6345" y="611"/>
                  </a:cubicBezTo>
                  <a:cubicBezTo>
                    <a:pt x="6418" y="574"/>
                    <a:pt x="6459" y="686"/>
                    <a:pt x="6522" y="649"/>
                  </a:cubicBezTo>
                  <a:cubicBezTo>
                    <a:pt x="6543" y="630"/>
                    <a:pt x="6563" y="574"/>
                    <a:pt x="6574" y="555"/>
                  </a:cubicBezTo>
                  <a:cubicBezTo>
                    <a:pt x="6606" y="555"/>
                    <a:pt x="6637" y="574"/>
                    <a:pt x="6668" y="574"/>
                  </a:cubicBezTo>
                  <a:cubicBezTo>
                    <a:pt x="6689" y="574"/>
                    <a:pt x="6720" y="498"/>
                    <a:pt x="6741" y="498"/>
                  </a:cubicBezTo>
                  <a:cubicBezTo>
                    <a:pt x="6783" y="498"/>
                    <a:pt x="6772" y="555"/>
                    <a:pt x="6814" y="555"/>
                  </a:cubicBezTo>
                  <a:cubicBezTo>
                    <a:pt x="6907" y="537"/>
                    <a:pt x="7001" y="537"/>
                    <a:pt x="7105" y="574"/>
                  </a:cubicBezTo>
                  <a:lnTo>
                    <a:pt x="7251" y="574"/>
                  </a:lnTo>
                  <a:cubicBezTo>
                    <a:pt x="7262" y="592"/>
                    <a:pt x="7262" y="611"/>
                    <a:pt x="7262" y="630"/>
                  </a:cubicBezTo>
                  <a:cubicBezTo>
                    <a:pt x="7283" y="649"/>
                    <a:pt x="7397" y="592"/>
                    <a:pt x="7459" y="592"/>
                  </a:cubicBezTo>
                  <a:cubicBezTo>
                    <a:pt x="7459" y="574"/>
                    <a:pt x="7459" y="537"/>
                    <a:pt x="7470" y="517"/>
                  </a:cubicBezTo>
                  <a:cubicBezTo>
                    <a:pt x="7439" y="517"/>
                    <a:pt x="7407" y="517"/>
                    <a:pt x="7387" y="498"/>
                  </a:cubicBezTo>
                  <a:cubicBezTo>
                    <a:pt x="7407" y="480"/>
                    <a:pt x="7407" y="442"/>
                    <a:pt x="7428" y="405"/>
                  </a:cubicBezTo>
                  <a:cubicBezTo>
                    <a:pt x="7449" y="386"/>
                    <a:pt x="7491" y="386"/>
                    <a:pt x="7501" y="348"/>
                  </a:cubicBezTo>
                  <a:cubicBezTo>
                    <a:pt x="7491" y="330"/>
                    <a:pt x="7491" y="330"/>
                    <a:pt x="7470" y="311"/>
                  </a:cubicBezTo>
                  <a:cubicBezTo>
                    <a:pt x="7449" y="330"/>
                    <a:pt x="7439" y="348"/>
                    <a:pt x="7407" y="348"/>
                  </a:cubicBezTo>
                  <a:cubicBezTo>
                    <a:pt x="7397" y="311"/>
                    <a:pt x="7407" y="330"/>
                    <a:pt x="7376" y="311"/>
                  </a:cubicBezTo>
                  <a:cubicBezTo>
                    <a:pt x="7345" y="367"/>
                    <a:pt x="7262" y="367"/>
                    <a:pt x="7210" y="367"/>
                  </a:cubicBezTo>
                  <a:lnTo>
                    <a:pt x="7210" y="311"/>
                  </a:lnTo>
                  <a:lnTo>
                    <a:pt x="7199" y="311"/>
                  </a:lnTo>
                  <a:cubicBezTo>
                    <a:pt x="7115" y="423"/>
                    <a:pt x="6648" y="423"/>
                    <a:pt x="6543" y="330"/>
                  </a:cubicBezTo>
                  <a:cubicBezTo>
                    <a:pt x="6543" y="292"/>
                    <a:pt x="6236" y="311"/>
                    <a:pt x="6225" y="273"/>
                  </a:cubicBezTo>
                  <a:cubicBezTo>
                    <a:pt x="6267" y="236"/>
                    <a:pt x="6574" y="198"/>
                    <a:pt x="6637" y="198"/>
                  </a:cubicBezTo>
                  <a:cubicBezTo>
                    <a:pt x="6668" y="236"/>
                    <a:pt x="6918" y="179"/>
                    <a:pt x="6980" y="161"/>
                  </a:cubicBezTo>
                  <a:cubicBezTo>
                    <a:pt x="7084" y="122"/>
                    <a:pt x="7288" y="156"/>
                    <a:pt x="7433" y="80"/>
                  </a:cubicBezTo>
                  <a:cubicBezTo>
                    <a:pt x="7495" y="43"/>
                    <a:pt x="7574" y="-27"/>
                    <a:pt x="7698" y="10"/>
                  </a:cubicBezTo>
                  <a:cubicBezTo>
                    <a:pt x="7751" y="29"/>
                    <a:pt x="7897" y="161"/>
                    <a:pt x="7949" y="142"/>
                  </a:cubicBezTo>
                  <a:cubicBezTo>
                    <a:pt x="7970" y="122"/>
                    <a:pt x="7990" y="67"/>
                    <a:pt x="8011" y="48"/>
                  </a:cubicBezTo>
                  <a:cubicBezTo>
                    <a:pt x="8074" y="29"/>
                    <a:pt x="8074" y="67"/>
                    <a:pt x="8136" y="29"/>
                  </a:cubicBezTo>
                  <a:cubicBezTo>
                    <a:pt x="8146" y="85"/>
                    <a:pt x="8188" y="142"/>
                    <a:pt x="8240" y="142"/>
                  </a:cubicBezTo>
                  <a:cubicBezTo>
                    <a:pt x="8240" y="122"/>
                    <a:pt x="8250" y="122"/>
                    <a:pt x="8262" y="104"/>
                  </a:cubicBezTo>
                  <a:cubicBezTo>
                    <a:pt x="8262" y="217"/>
                    <a:pt x="8283" y="161"/>
                    <a:pt x="8293" y="254"/>
                  </a:cubicBezTo>
                  <a:cubicBezTo>
                    <a:pt x="8303" y="273"/>
                    <a:pt x="8272" y="311"/>
                    <a:pt x="8262" y="330"/>
                  </a:cubicBezTo>
                  <a:cubicBezTo>
                    <a:pt x="8262" y="348"/>
                    <a:pt x="8272" y="367"/>
                    <a:pt x="8262" y="4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baseline="-25000"/>
            </a:p>
          </p:txBody>
        </p:sp>
        <p:sp>
          <p:nvSpPr>
            <p:cNvPr id="10" name="Freeform 9"/>
            <p:cNvSpPr>
              <a:spLocks noEditPoints="1"/>
            </p:cNvSpPr>
            <p:nvPr userDrawn="1"/>
          </p:nvSpPr>
          <p:spPr bwMode="auto">
            <a:xfrm>
              <a:off x="574323" y="1999362"/>
              <a:ext cx="3781425" cy="4044951"/>
            </a:xfrm>
            <a:custGeom>
              <a:avLst/>
              <a:gdLst>
                <a:gd name="T0" fmla="*/ 893 w 1005"/>
                <a:gd name="T1" fmla="*/ 121 h 1077"/>
                <a:gd name="T2" fmla="*/ 862 w 1005"/>
                <a:gd name="T3" fmla="*/ 110 h 1077"/>
                <a:gd name="T4" fmla="*/ 769 w 1005"/>
                <a:gd name="T5" fmla="*/ 171 h 1077"/>
                <a:gd name="T6" fmla="*/ 731 w 1005"/>
                <a:gd name="T7" fmla="*/ 162 h 1077"/>
                <a:gd name="T8" fmla="*/ 592 w 1005"/>
                <a:gd name="T9" fmla="*/ 173 h 1077"/>
                <a:gd name="T10" fmla="*/ 567 w 1005"/>
                <a:gd name="T11" fmla="*/ 92 h 1077"/>
                <a:gd name="T12" fmla="*/ 562 w 1005"/>
                <a:gd name="T13" fmla="*/ 48 h 1077"/>
                <a:gd name="T14" fmla="*/ 534 w 1005"/>
                <a:gd name="T15" fmla="*/ 14 h 1077"/>
                <a:gd name="T16" fmla="*/ 516 w 1005"/>
                <a:gd name="T17" fmla="*/ 16 h 1077"/>
                <a:gd name="T18" fmla="*/ 492 w 1005"/>
                <a:gd name="T19" fmla="*/ 17 h 1077"/>
                <a:gd name="T20" fmla="*/ 472 w 1005"/>
                <a:gd name="T21" fmla="*/ 36 h 1077"/>
                <a:gd name="T22" fmla="*/ 466 w 1005"/>
                <a:gd name="T23" fmla="*/ 73 h 1077"/>
                <a:gd name="T24" fmla="*/ 475 w 1005"/>
                <a:gd name="T25" fmla="*/ 108 h 1077"/>
                <a:gd name="T26" fmla="*/ 440 w 1005"/>
                <a:gd name="T27" fmla="*/ 173 h 1077"/>
                <a:gd name="T28" fmla="*/ 262 w 1005"/>
                <a:gd name="T29" fmla="*/ 173 h 1077"/>
                <a:gd name="T30" fmla="*/ 171 w 1005"/>
                <a:gd name="T31" fmla="*/ 173 h 1077"/>
                <a:gd name="T32" fmla="*/ 140 w 1005"/>
                <a:gd name="T33" fmla="*/ 137 h 1077"/>
                <a:gd name="T34" fmla="*/ 7 w 1005"/>
                <a:gd name="T35" fmla="*/ 187 h 1077"/>
                <a:gd name="T36" fmla="*/ 140 w 1005"/>
                <a:gd name="T37" fmla="*/ 239 h 1077"/>
                <a:gd name="T38" fmla="*/ 171 w 1005"/>
                <a:gd name="T39" fmla="*/ 250 h 1077"/>
                <a:gd name="T40" fmla="*/ 259 w 1005"/>
                <a:gd name="T41" fmla="*/ 195 h 1077"/>
                <a:gd name="T42" fmla="*/ 308 w 1005"/>
                <a:gd name="T43" fmla="*/ 369 h 1077"/>
                <a:gd name="T44" fmla="*/ 407 w 1005"/>
                <a:gd name="T45" fmla="*/ 301 h 1077"/>
                <a:gd name="T46" fmla="*/ 425 w 1005"/>
                <a:gd name="T47" fmla="*/ 373 h 1077"/>
                <a:gd name="T48" fmla="*/ 421 w 1005"/>
                <a:gd name="T49" fmla="*/ 417 h 1077"/>
                <a:gd name="T50" fmla="*/ 416 w 1005"/>
                <a:gd name="T51" fmla="*/ 461 h 1077"/>
                <a:gd name="T52" fmla="*/ 401 w 1005"/>
                <a:gd name="T53" fmla="*/ 494 h 1077"/>
                <a:gd name="T54" fmla="*/ 385 w 1005"/>
                <a:gd name="T55" fmla="*/ 584 h 1077"/>
                <a:gd name="T56" fmla="*/ 377 w 1005"/>
                <a:gd name="T57" fmla="*/ 643 h 1077"/>
                <a:gd name="T58" fmla="*/ 386 w 1005"/>
                <a:gd name="T59" fmla="*/ 697 h 1077"/>
                <a:gd name="T60" fmla="*/ 362 w 1005"/>
                <a:gd name="T61" fmla="*/ 959 h 1077"/>
                <a:gd name="T62" fmla="*/ 333 w 1005"/>
                <a:gd name="T63" fmla="*/ 1010 h 1077"/>
                <a:gd name="T64" fmla="*/ 300 w 1005"/>
                <a:gd name="T65" fmla="*/ 1048 h 1077"/>
                <a:gd name="T66" fmla="*/ 373 w 1005"/>
                <a:gd name="T67" fmla="*/ 1048 h 1077"/>
                <a:gd name="T68" fmla="*/ 395 w 1005"/>
                <a:gd name="T69" fmla="*/ 980 h 1077"/>
                <a:gd name="T70" fmla="*/ 404 w 1005"/>
                <a:gd name="T71" fmla="*/ 924 h 1077"/>
                <a:gd name="T72" fmla="*/ 455 w 1005"/>
                <a:gd name="T73" fmla="*/ 728 h 1077"/>
                <a:gd name="T74" fmla="*/ 517 w 1005"/>
                <a:gd name="T75" fmla="*/ 612 h 1077"/>
                <a:gd name="T76" fmla="*/ 551 w 1005"/>
                <a:gd name="T77" fmla="*/ 687 h 1077"/>
                <a:gd name="T78" fmla="*/ 582 w 1005"/>
                <a:gd name="T79" fmla="*/ 741 h 1077"/>
                <a:gd name="T80" fmla="*/ 612 w 1005"/>
                <a:gd name="T81" fmla="*/ 881 h 1077"/>
                <a:gd name="T82" fmla="*/ 636 w 1005"/>
                <a:gd name="T83" fmla="*/ 1030 h 1077"/>
                <a:gd name="T84" fmla="*/ 684 w 1005"/>
                <a:gd name="T85" fmla="*/ 1059 h 1077"/>
                <a:gd name="T86" fmla="*/ 705 w 1005"/>
                <a:gd name="T87" fmla="*/ 1017 h 1077"/>
                <a:gd name="T88" fmla="*/ 686 w 1005"/>
                <a:gd name="T89" fmla="*/ 982 h 1077"/>
                <a:gd name="T90" fmla="*/ 673 w 1005"/>
                <a:gd name="T91" fmla="*/ 895 h 1077"/>
                <a:gd name="T92" fmla="*/ 646 w 1005"/>
                <a:gd name="T93" fmla="*/ 709 h 1077"/>
                <a:gd name="T94" fmla="*/ 661 w 1005"/>
                <a:gd name="T95" fmla="*/ 654 h 1077"/>
                <a:gd name="T96" fmla="*/ 648 w 1005"/>
                <a:gd name="T97" fmla="*/ 599 h 1077"/>
                <a:gd name="T98" fmla="*/ 641 w 1005"/>
                <a:gd name="T99" fmla="*/ 540 h 1077"/>
                <a:gd name="T100" fmla="*/ 633 w 1005"/>
                <a:gd name="T101" fmla="*/ 496 h 1077"/>
                <a:gd name="T102" fmla="*/ 605 w 1005"/>
                <a:gd name="T103" fmla="*/ 402 h 1077"/>
                <a:gd name="T104" fmla="*/ 617 w 1005"/>
                <a:gd name="T105" fmla="*/ 321 h 1077"/>
                <a:gd name="T106" fmla="*/ 684 w 1005"/>
                <a:gd name="T107" fmla="*/ 356 h 1077"/>
                <a:gd name="T108" fmla="*/ 773 w 1005"/>
                <a:gd name="T109" fmla="*/ 187 h 1077"/>
                <a:gd name="T110" fmla="*/ 862 w 1005"/>
                <a:gd name="T111" fmla="*/ 187 h 1077"/>
                <a:gd name="T112" fmla="*/ 893 w 1005"/>
                <a:gd name="T113" fmla="*/ 226 h 1077"/>
                <a:gd name="T114" fmla="*/ 1005 w 1005"/>
                <a:gd name="T115" fmla="*/ 180 h 1077"/>
                <a:gd name="T116" fmla="*/ 324 w 1005"/>
                <a:gd name="T117" fmla="*/ 270 h 1077"/>
                <a:gd name="T118" fmla="*/ 325 w 1005"/>
                <a:gd name="T119" fmla="*/ 194 h 1077"/>
                <a:gd name="T120" fmla="*/ 713 w 1005"/>
                <a:gd name="T121" fmla="*/ 200 h 1077"/>
                <a:gd name="T122" fmla="*/ 667 w 1005"/>
                <a:gd name="T123" fmla="*/ 232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05" h="1077">
                  <a:moveTo>
                    <a:pt x="998" y="173"/>
                  </a:moveTo>
                  <a:cubicBezTo>
                    <a:pt x="998" y="173"/>
                    <a:pt x="973" y="173"/>
                    <a:pt x="930" y="173"/>
                  </a:cubicBezTo>
                  <a:cubicBezTo>
                    <a:pt x="930" y="142"/>
                    <a:pt x="930" y="142"/>
                    <a:pt x="930" y="142"/>
                  </a:cubicBezTo>
                  <a:cubicBezTo>
                    <a:pt x="930" y="131"/>
                    <a:pt x="921" y="122"/>
                    <a:pt x="910" y="122"/>
                  </a:cubicBezTo>
                  <a:cubicBezTo>
                    <a:pt x="903" y="122"/>
                    <a:pt x="896" y="126"/>
                    <a:pt x="893" y="132"/>
                  </a:cubicBezTo>
                  <a:cubicBezTo>
                    <a:pt x="893" y="121"/>
                    <a:pt x="893" y="121"/>
                    <a:pt x="893" y="121"/>
                  </a:cubicBezTo>
                  <a:cubicBezTo>
                    <a:pt x="893" y="117"/>
                    <a:pt x="889" y="113"/>
                    <a:pt x="884" y="113"/>
                  </a:cubicBezTo>
                  <a:cubicBezTo>
                    <a:pt x="871" y="113"/>
                    <a:pt x="871" y="113"/>
                    <a:pt x="871" y="113"/>
                  </a:cubicBezTo>
                  <a:cubicBezTo>
                    <a:pt x="866" y="113"/>
                    <a:pt x="863" y="117"/>
                    <a:pt x="863" y="121"/>
                  </a:cubicBezTo>
                  <a:cubicBezTo>
                    <a:pt x="863" y="173"/>
                    <a:pt x="863" y="173"/>
                    <a:pt x="863" y="173"/>
                  </a:cubicBezTo>
                  <a:cubicBezTo>
                    <a:pt x="862" y="173"/>
                    <a:pt x="862" y="173"/>
                    <a:pt x="862" y="173"/>
                  </a:cubicBezTo>
                  <a:cubicBezTo>
                    <a:pt x="862" y="110"/>
                    <a:pt x="862" y="110"/>
                    <a:pt x="862" y="110"/>
                  </a:cubicBezTo>
                  <a:cubicBezTo>
                    <a:pt x="862" y="104"/>
                    <a:pt x="858" y="100"/>
                    <a:pt x="852" y="100"/>
                  </a:cubicBezTo>
                  <a:cubicBezTo>
                    <a:pt x="836" y="100"/>
                    <a:pt x="836" y="100"/>
                    <a:pt x="836" y="100"/>
                  </a:cubicBezTo>
                  <a:cubicBezTo>
                    <a:pt x="831" y="100"/>
                    <a:pt x="826" y="104"/>
                    <a:pt x="826" y="110"/>
                  </a:cubicBezTo>
                  <a:cubicBezTo>
                    <a:pt x="826" y="173"/>
                    <a:pt x="826" y="173"/>
                    <a:pt x="826" y="173"/>
                  </a:cubicBezTo>
                  <a:cubicBezTo>
                    <a:pt x="808" y="173"/>
                    <a:pt x="789" y="173"/>
                    <a:pt x="770" y="173"/>
                  </a:cubicBezTo>
                  <a:cubicBezTo>
                    <a:pt x="769" y="172"/>
                    <a:pt x="769" y="171"/>
                    <a:pt x="769" y="171"/>
                  </a:cubicBezTo>
                  <a:cubicBezTo>
                    <a:pt x="768" y="167"/>
                    <a:pt x="763" y="166"/>
                    <a:pt x="761" y="166"/>
                  </a:cubicBezTo>
                  <a:cubicBezTo>
                    <a:pt x="758" y="166"/>
                    <a:pt x="756" y="167"/>
                    <a:pt x="756" y="167"/>
                  </a:cubicBezTo>
                  <a:cubicBezTo>
                    <a:pt x="756" y="167"/>
                    <a:pt x="753" y="161"/>
                    <a:pt x="750" y="160"/>
                  </a:cubicBezTo>
                  <a:cubicBezTo>
                    <a:pt x="746" y="159"/>
                    <a:pt x="743" y="162"/>
                    <a:pt x="743" y="162"/>
                  </a:cubicBezTo>
                  <a:cubicBezTo>
                    <a:pt x="743" y="162"/>
                    <a:pt x="742" y="159"/>
                    <a:pt x="737" y="159"/>
                  </a:cubicBezTo>
                  <a:cubicBezTo>
                    <a:pt x="731" y="159"/>
                    <a:pt x="731" y="162"/>
                    <a:pt x="731" y="162"/>
                  </a:cubicBezTo>
                  <a:cubicBezTo>
                    <a:pt x="731" y="162"/>
                    <a:pt x="727" y="160"/>
                    <a:pt x="723" y="162"/>
                  </a:cubicBezTo>
                  <a:cubicBezTo>
                    <a:pt x="720" y="164"/>
                    <a:pt x="719" y="166"/>
                    <a:pt x="718" y="167"/>
                  </a:cubicBezTo>
                  <a:cubicBezTo>
                    <a:pt x="718" y="169"/>
                    <a:pt x="717" y="172"/>
                    <a:pt x="717" y="172"/>
                  </a:cubicBezTo>
                  <a:cubicBezTo>
                    <a:pt x="717" y="172"/>
                    <a:pt x="715" y="171"/>
                    <a:pt x="712" y="173"/>
                  </a:cubicBezTo>
                  <a:cubicBezTo>
                    <a:pt x="676" y="173"/>
                    <a:pt x="637" y="173"/>
                    <a:pt x="598" y="173"/>
                  </a:cubicBezTo>
                  <a:cubicBezTo>
                    <a:pt x="596" y="173"/>
                    <a:pt x="594" y="173"/>
                    <a:pt x="592" y="173"/>
                  </a:cubicBezTo>
                  <a:cubicBezTo>
                    <a:pt x="590" y="173"/>
                    <a:pt x="588" y="174"/>
                    <a:pt x="585" y="174"/>
                  </a:cubicBezTo>
                  <a:cubicBezTo>
                    <a:pt x="584" y="174"/>
                    <a:pt x="583" y="174"/>
                    <a:pt x="583" y="174"/>
                  </a:cubicBezTo>
                  <a:cubicBezTo>
                    <a:pt x="581" y="174"/>
                    <a:pt x="580" y="173"/>
                    <a:pt x="578" y="173"/>
                  </a:cubicBezTo>
                  <a:cubicBezTo>
                    <a:pt x="555" y="167"/>
                    <a:pt x="540" y="143"/>
                    <a:pt x="552" y="119"/>
                  </a:cubicBezTo>
                  <a:cubicBezTo>
                    <a:pt x="552" y="118"/>
                    <a:pt x="552" y="118"/>
                    <a:pt x="552" y="117"/>
                  </a:cubicBezTo>
                  <a:cubicBezTo>
                    <a:pt x="553" y="108"/>
                    <a:pt x="569" y="104"/>
                    <a:pt x="567" y="92"/>
                  </a:cubicBezTo>
                  <a:cubicBezTo>
                    <a:pt x="567" y="92"/>
                    <a:pt x="567" y="91"/>
                    <a:pt x="567" y="91"/>
                  </a:cubicBezTo>
                  <a:cubicBezTo>
                    <a:pt x="567" y="90"/>
                    <a:pt x="568" y="88"/>
                    <a:pt x="569" y="87"/>
                  </a:cubicBezTo>
                  <a:cubicBezTo>
                    <a:pt x="573" y="80"/>
                    <a:pt x="573" y="72"/>
                    <a:pt x="565" y="70"/>
                  </a:cubicBezTo>
                  <a:cubicBezTo>
                    <a:pt x="565" y="69"/>
                    <a:pt x="565" y="68"/>
                    <a:pt x="565" y="67"/>
                  </a:cubicBezTo>
                  <a:cubicBezTo>
                    <a:pt x="565" y="66"/>
                    <a:pt x="565" y="65"/>
                    <a:pt x="564" y="64"/>
                  </a:cubicBezTo>
                  <a:cubicBezTo>
                    <a:pt x="564" y="61"/>
                    <a:pt x="563" y="55"/>
                    <a:pt x="562" y="48"/>
                  </a:cubicBezTo>
                  <a:cubicBezTo>
                    <a:pt x="562" y="41"/>
                    <a:pt x="561" y="40"/>
                    <a:pt x="559" y="36"/>
                  </a:cubicBezTo>
                  <a:cubicBezTo>
                    <a:pt x="558" y="34"/>
                    <a:pt x="556" y="32"/>
                    <a:pt x="554" y="29"/>
                  </a:cubicBezTo>
                  <a:cubicBezTo>
                    <a:pt x="553" y="25"/>
                    <a:pt x="551" y="21"/>
                    <a:pt x="550" y="24"/>
                  </a:cubicBezTo>
                  <a:cubicBezTo>
                    <a:pt x="548" y="17"/>
                    <a:pt x="547" y="23"/>
                    <a:pt x="545" y="20"/>
                  </a:cubicBezTo>
                  <a:cubicBezTo>
                    <a:pt x="543" y="20"/>
                    <a:pt x="541" y="28"/>
                    <a:pt x="540" y="16"/>
                  </a:cubicBezTo>
                  <a:cubicBezTo>
                    <a:pt x="538" y="13"/>
                    <a:pt x="536" y="8"/>
                    <a:pt x="534" y="14"/>
                  </a:cubicBezTo>
                  <a:cubicBezTo>
                    <a:pt x="533" y="8"/>
                    <a:pt x="531" y="8"/>
                    <a:pt x="530" y="9"/>
                  </a:cubicBezTo>
                  <a:cubicBezTo>
                    <a:pt x="528" y="5"/>
                    <a:pt x="527" y="8"/>
                    <a:pt x="525" y="11"/>
                  </a:cubicBezTo>
                  <a:cubicBezTo>
                    <a:pt x="524" y="2"/>
                    <a:pt x="522" y="10"/>
                    <a:pt x="521" y="7"/>
                  </a:cubicBezTo>
                  <a:cubicBezTo>
                    <a:pt x="519" y="0"/>
                    <a:pt x="518" y="4"/>
                    <a:pt x="516" y="10"/>
                  </a:cubicBezTo>
                  <a:cubicBezTo>
                    <a:pt x="516" y="15"/>
                    <a:pt x="516" y="18"/>
                    <a:pt x="516" y="10"/>
                  </a:cubicBezTo>
                  <a:cubicBezTo>
                    <a:pt x="516" y="10"/>
                    <a:pt x="516" y="14"/>
                    <a:pt x="516" y="16"/>
                  </a:cubicBezTo>
                  <a:cubicBezTo>
                    <a:pt x="516" y="11"/>
                    <a:pt x="516" y="14"/>
                    <a:pt x="516" y="10"/>
                  </a:cubicBezTo>
                  <a:cubicBezTo>
                    <a:pt x="514" y="14"/>
                    <a:pt x="513" y="12"/>
                    <a:pt x="511" y="14"/>
                  </a:cubicBezTo>
                  <a:cubicBezTo>
                    <a:pt x="510" y="13"/>
                    <a:pt x="508" y="23"/>
                    <a:pt x="507" y="11"/>
                  </a:cubicBezTo>
                  <a:cubicBezTo>
                    <a:pt x="505" y="4"/>
                    <a:pt x="504" y="9"/>
                    <a:pt x="502" y="9"/>
                  </a:cubicBezTo>
                  <a:cubicBezTo>
                    <a:pt x="501" y="11"/>
                    <a:pt x="499" y="15"/>
                    <a:pt x="498" y="14"/>
                  </a:cubicBezTo>
                  <a:cubicBezTo>
                    <a:pt x="496" y="16"/>
                    <a:pt x="494" y="14"/>
                    <a:pt x="492" y="17"/>
                  </a:cubicBezTo>
                  <a:cubicBezTo>
                    <a:pt x="490" y="20"/>
                    <a:pt x="489" y="23"/>
                    <a:pt x="487" y="20"/>
                  </a:cubicBezTo>
                  <a:cubicBezTo>
                    <a:pt x="485" y="15"/>
                    <a:pt x="484" y="16"/>
                    <a:pt x="482" y="24"/>
                  </a:cubicBezTo>
                  <a:cubicBezTo>
                    <a:pt x="481" y="29"/>
                    <a:pt x="481" y="27"/>
                    <a:pt x="480" y="31"/>
                  </a:cubicBezTo>
                  <a:cubicBezTo>
                    <a:pt x="479" y="33"/>
                    <a:pt x="479" y="29"/>
                    <a:pt x="478" y="29"/>
                  </a:cubicBezTo>
                  <a:cubicBezTo>
                    <a:pt x="477" y="24"/>
                    <a:pt x="476" y="28"/>
                    <a:pt x="475" y="30"/>
                  </a:cubicBezTo>
                  <a:cubicBezTo>
                    <a:pt x="474" y="29"/>
                    <a:pt x="473" y="31"/>
                    <a:pt x="472" y="36"/>
                  </a:cubicBezTo>
                  <a:cubicBezTo>
                    <a:pt x="472" y="38"/>
                    <a:pt x="471" y="33"/>
                    <a:pt x="471" y="41"/>
                  </a:cubicBezTo>
                  <a:cubicBezTo>
                    <a:pt x="470" y="39"/>
                    <a:pt x="470" y="46"/>
                    <a:pt x="469" y="48"/>
                  </a:cubicBezTo>
                  <a:cubicBezTo>
                    <a:pt x="469" y="52"/>
                    <a:pt x="469" y="56"/>
                    <a:pt x="468" y="56"/>
                  </a:cubicBezTo>
                  <a:cubicBezTo>
                    <a:pt x="468" y="52"/>
                    <a:pt x="468" y="62"/>
                    <a:pt x="467" y="64"/>
                  </a:cubicBezTo>
                  <a:cubicBezTo>
                    <a:pt x="467" y="69"/>
                    <a:pt x="466" y="73"/>
                    <a:pt x="466" y="73"/>
                  </a:cubicBezTo>
                  <a:cubicBezTo>
                    <a:pt x="467" y="73"/>
                    <a:pt x="466" y="73"/>
                    <a:pt x="466" y="73"/>
                  </a:cubicBezTo>
                  <a:cubicBezTo>
                    <a:pt x="466" y="73"/>
                    <a:pt x="466" y="73"/>
                    <a:pt x="466" y="73"/>
                  </a:cubicBezTo>
                  <a:cubicBezTo>
                    <a:pt x="466" y="73"/>
                    <a:pt x="466" y="73"/>
                    <a:pt x="464" y="74"/>
                  </a:cubicBezTo>
                  <a:cubicBezTo>
                    <a:pt x="464" y="74"/>
                    <a:pt x="463" y="75"/>
                    <a:pt x="462" y="75"/>
                  </a:cubicBezTo>
                  <a:cubicBezTo>
                    <a:pt x="461" y="84"/>
                    <a:pt x="461" y="88"/>
                    <a:pt x="465" y="94"/>
                  </a:cubicBezTo>
                  <a:cubicBezTo>
                    <a:pt x="466" y="95"/>
                    <a:pt x="466" y="96"/>
                    <a:pt x="467" y="97"/>
                  </a:cubicBezTo>
                  <a:cubicBezTo>
                    <a:pt x="470" y="101"/>
                    <a:pt x="473" y="105"/>
                    <a:pt x="475" y="108"/>
                  </a:cubicBezTo>
                  <a:cubicBezTo>
                    <a:pt x="476" y="109"/>
                    <a:pt x="476" y="111"/>
                    <a:pt x="476" y="113"/>
                  </a:cubicBezTo>
                  <a:cubicBezTo>
                    <a:pt x="477" y="115"/>
                    <a:pt x="477" y="116"/>
                    <a:pt x="478" y="118"/>
                  </a:cubicBezTo>
                  <a:cubicBezTo>
                    <a:pt x="489" y="138"/>
                    <a:pt x="477" y="166"/>
                    <a:pt x="452" y="172"/>
                  </a:cubicBezTo>
                  <a:cubicBezTo>
                    <a:pt x="450" y="173"/>
                    <a:pt x="447" y="173"/>
                    <a:pt x="445" y="173"/>
                  </a:cubicBezTo>
                  <a:cubicBezTo>
                    <a:pt x="445" y="173"/>
                    <a:pt x="444" y="173"/>
                    <a:pt x="444" y="173"/>
                  </a:cubicBezTo>
                  <a:cubicBezTo>
                    <a:pt x="442" y="173"/>
                    <a:pt x="441" y="173"/>
                    <a:pt x="440" y="173"/>
                  </a:cubicBezTo>
                  <a:cubicBezTo>
                    <a:pt x="438" y="173"/>
                    <a:pt x="436" y="173"/>
                    <a:pt x="435" y="173"/>
                  </a:cubicBezTo>
                  <a:cubicBezTo>
                    <a:pt x="396" y="173"/>
                    <a:pt x="359" y="173"/>
                    <a:pt x="323" y="173"/>
                  </a:cubicBezTo>
                  <a:cubicBezTo>
                    <a:pt x="309" y="158"/>
                    <a:pt x="293" y="154"/>
                    <a:pt x="271" y="166"/>
                  </a:cubicBezTo>
                  <a:cubicBezTo>
                    <a:pt x="270" y="166"/>
                    <a:pt x="268" y="166"/>
                    <a:pt x="267" y="167"/>
                  </a:cubicBezTo>
                  <a:cubicBezTo>
                    <a:pt x="265" y="168"/>
                    <a:pt x="263" y="169"/>
                    <a:pt x="263" y="171"/>
                  </a:cubicBezTo>
                  <a:cubicBezTo>
                    <a:pt x="263" y="171"/>
                    <a:pt x="262" y="172"/>
                    <a:pt x="262" y="173"/>
                  </a:cubicBezTo>
                  <a:cubicBezTo>
                    <a:pt x="243" y="173"/>
                    <a:pt x="225" y="173"/>
                    <a:pt x="207" y="173"/>
                  </a:cubicBezTo>
                  <a:cubicBezTo>
                    <a:pt x="207" y="110"/>
                    <a:pt x="207" y="110"/>
                    <a:pt x="207" y="110"/>
                  </a:cubicBezTo>
                  <a:cubicBezTo>
                    <a:pt x="207" y="104"/>
                    <a:pt x="202" y="100"/>
                    <a:pt x="197" y="100"/>
                  </a:cubicBezTo>
                  <a:cubicBezTo>
                    <a:pt x="181" y="100"/>
                    <a:pt x="181" y="100"/>
                    <a:pt x="181" y="100"/>
                  </a:cubicBezTo>
                  <a:cubicBezTo>
                    <a:pt x="175" y="100"/>
                    <a:pt x="171" y="104"/>
                    <a:pt x="171" y="110"/>
                  </a:cubicBezTo>
                  <a:cubicBezTo>
                    <a:pt x="171" y="173"/>
                    <a:pt x="171" y="173"/>
                    <a:pt x="171" y="173"/>
                  </a:cubicBezTo>
                  <a:cubicBezTo>
                    <a:pt x="171" y="173"/>
                    <a:pt x="170" y="173"/>
                    <a:pt x="170" y="173"/>
                  </a:cubicBezTo>
                  <a:cubicBezTo>
                    <a:pt x="170" y="121"/>
                    <a:pt x="170" y="121"/>
                    <a:pt x="170" y="121"/>
                  </a:cubicBezTo>
                  <a:cubicBezTo>
                    <a:pt x="170" y="117"/>
                    <a:pt x="166" y="113"/>
                    <a:pt x="162" y="113"/>
                  </a:cubicBezTo>
                  <a:cubicBezTo>
                    <a:pt x="149" y="113"/>
                    <a:pt x="149" y="113"/>
                    <a:pt x="149" y="113"/>
                  </a:cubicBezTo>
                  <a:cubicBezTo>
                    <a:pt x="144" y="113"/>
                    <a:pt x="140" y="117"/>
                    <a:pt x="140" y="121"/>
                  </a:cubicBezTo>
                  <a:cubicBezTo>
                    <a:pt x="140" y="137"/>
                    <a:pt x="140" y="137"/>
                    <a:pt x="140" y="137"/>
                  </a:cubicBezTo>
                  <a:cubicBezTo>
                    <a:pt x="137" y="130"/>
                    <a:pt x="130" y="126"/>
                    <a:pt x="122" y="126"/>
                  </a:cubicBezTo>
                  <a:cubicBezTo>
                    <a:pt x="111" y="126"/>
                    <a:pt x="102" y="135"/>
                    <a:pt x="102" y="146"/>
                  </a:cubicBezTo>
                  <a:cubicBezTo>
                    <a:pt x="102" y="173"/>
                    <a:pt x="102" y="173"/>
                    <a:pt x="102" y="173"/>
                  </a:cubicBezTo>
                  <a:cubicBezTo>
                    <a:pt x="43" y="173"/>
                    <a:pt x="7" y="173"/>
                    <a:pt x="7" y="173"/>
                  </a:cubicBezTo>
                  <a:cubicBezTo>
                    <a:pt x="3" y="173"/>
                    <a:pt x="0" y="176"/>
                    <a:pt x="0" y="180"/>
                  </a:cubicBezTo>
                  <a:cubicBezTo>
                    <a:pt x="0" y="184"/>
                    <a:pt x="3" y="187"/>
                    <a:pt x="7" y="187"/>
                  </a:cubicBezTo>
                  <a:cubicBezTo>
                    <a:pt x="72" y="187"/>
                    <a:pt x="72" y="187"/>
                    <a:pt x="72" y="187"/>
                  </a:cubicBezTo>
                  <a:cubicBezTo>
                    <a:pt x="102" y="187"/>
                    <a:pt x="102" y="187"/>
                    <a:pt x="102" y="187"/>
                  </a:cubicBezTo>
                  <a:cubicBezTo>
                    <a:pt x="102" y="220"/>
                    <a:pt x="102" y="220"/>
                    <a:pt x="102" y="220"/>
                  </a:cubicBezTo>
                  <a:cubicBezTo>
                    <a:pt x="102" y="231"/>
                    <a:pt x="111" y="240"/>
                    <a:pt x="122" y="240"/>
                  </a:cubicBezTo>
                  <a:cubicBezTo>
                    <a:pt x="130" y="240"/>
                    <a:pt x="137" y="236"/>
                    <a:pt x="140" y="230"/>
                  </a:cubicBezTo>
                  <a:cubicBezTo>
                    <a:pt x="140" y="239"/>
                    <a:pt x="140" y="239"/>
                    <a:pt x="140" y="239"/>
                  </a:cubicBezTo>
                  <a:cubicBezTo>
                    <a:pt x="140" y="243"/>
                    <a:pt x="144" y="247"/>
                    <a:pt x="149" y="247"/>
                  </a:cubicBezTo>
                  <a:cubicBezTo>
                    <a:pt x="162" y="247"/>
                    <a:pt x="162" y="247"/>
                    <a:pt x="162" y="247"/>
                  </a:cubicBezTo>
                  <a:cubicBezTo>
                    <a:pt x="166" y="247"/>
                    <a:pt x="170" y="243"/>
                    <a:pt x="170" y="239"/>
                  </a:cubicBezTo>
                  <a:cubicBezTo>
                    <a:pt x="170" y="187"/>
                    <a:pt x="170" y="187"/>
                    <a:pt x="170" y="187"/>
                  </a:cubicBezTo>
                  <a:cubicBezTo>
                    <a:pt x="171" y="187"/>
                    <a:pt x="171" y="187"/>
                    <a:pt x="171" y="187"/>
                  </a:cubicBezTo>
                  <a:cubicBezTo>
                    <a:pt x="171" y="250"/>
                    <a:pt x="171" y="250"/>
                    <a:pt x="171" y="250"/>
                  </a:cubicBezTo>
                  <a:cubicBezTo>
                    <a:pt x="171" y="256"/>
                    <a:pt x="175" y="260"/>
                    <a:pt x="181" y="260"/>
                  </a:cubicBezTo>
                  <a:cubicBezTo>
                    <a:pt x="197" y="260"/>
                    <a:pt x="197" y="260"/>
                    <a:pt x="197" y="260"/>
                  </a:cubicBezTo>
                  <a:cubicBezTo>
                    <a:pt x="202" y="260"/>
                    <a:pt x="207" y="256"/>
                    <a:pt x="207" y="250"/>
                  </a:cubicBezTo>
                  <a:cubicBezTo>
                    <a:pt x="207" y="187"/>
                    <a:pt x="207" y="187"/>
                    <a:pt x="207" y="187"/>
                  </a:cubicBezTo>
                  <a:cubicBezTo>
                    <a:pt x="259" y="187"/>
                    <a:pt x="259" y="187"/>
                    <a:pt x="259" y="187"/>
                  </a:cubicBezTo>
                  <a:cubicBezTo>
                    <a:pt x="258" y="190"/>
                    <a:pt x="258" y="193"/>
                    <a:pt x="259" y="195"/>
                  </a:cubicBezTo>
                  <a:cubicBezTo>
                    <a:pt x="260" y="198"/>
                    <a:pt x="261" y="202"/>
                    <a:pt x="263" y="211"/>
                  </a:cubicBezTo>
                  <a:cubicBezTo>
                    <a:pt x="264" y="213"/>
                    <a:pt x="265" y="216"/>
                    <a:pt x="266" y="219"/>
                  </a:cubicBezTo>
                  <a:cubicBezTo>
                    <a:pt x="273" y="234"/>
                    <a:pt x="269" y="258"/>
                    <a:pt x="275" y="275"/>
                  </a:cubicBezTo>
                  <a:cubicBezTo>
                    <a:pt x="276" y="278"/>
                    <a:pt x="276" y="281"/>
                    <a:pt x="276" y="283"/>
                  </a:cubicBezTo>
                  <a:cubicBezTo>
                    <a:pt x="278" y="299"/>
                    <a:pt x="280" y="313"/>
                    <a:pt x="284" y="322"/>
                  </a:cubicBezTo>
                  <a:cubicBezTo>
                    <a:pt x="292" y="343"/>
                    <a:pt x="302" y="366"/>
                    <a:pt x="308" y="369"/>
                  </a:cubicBezTo>
                  <a:cubicBezTo>
                    <a:pt x="314" y="372"/>
                    <a:pt x="324" y="369"/>
                    <a:pt x="329" y="368"/>
                  </a:cubicBezTo>
                  <a:cubicBezTo>
                    <a:pt x="335" y="368"/>
                    <a:pt x="342" y="362"/>
                    <a:pt x="354" y="355"/>
                  </a:cubicBezTo>
                  <a:cubicBezTo>
                    <a:pt x="365" y="348"/>
                    <a:pt x="387" y="328"/>
                    <a:pt x="395" y="318"/>
                  </a:cubicBezTo>
                  <a:cubicBezTo>
                    <a:pt x="403" y="307"/>
                    <a:pt x="405" y="293"/>
                    <a:pt x="405" y="293"/>
                  </a:cubicBezTo>
                  <a:cubicBezTo>
                    <a:pt x="407" y="297"/>
                    <a:pt x="407" y="297"/>
                    <a:pt x="407" y="297"/>
                  </a:cubicBezTo>
                  <a:cubicBezTo>
                    <a:pt x="407" y="297"/>
                    <a:pt x="407" y="300"/>
                    <a:pt x="407" y="301"/>
                  </a:cubicBezTo>
                  <a:cubicBezTo>
                    <a:pt x="407" y="301"/>
                    <a:pt x="412" y="308"/>
                    <a:pt x="412" y="312"/>
                  </a:cubicBezTo>
                  <a:cubicBezTo>
                    <a:pt x="413" y="317"/>
                    <a:pt x="413" y="318"/>
                    <a:pt x="415" y="321"/>
                  </a:cubicBezTo>
                  <a:cubicBezTo>
                    <a:pt x="416" y="323"/>
                    <a:pt x="417" y="323"/>
                    <a:pt x="419" y="330"/>
                  </a:cubicBezTo>
                  <a:cubicBezTo>
                    <a:pt x="421" y="337"/>
                    <a:pt x="423" y="349"/>
                    <a:pt x="423" y="350"/>
                  </a:cubicBezTo>
                  <a:cubicBezTo>
                    <a:pt x="423" y="352"/>
                    <a:pt x="424" y="356"/>
                    <a:pt x="425" y="363"/>
                  </a:cubicBezTo>
                  <a:cubicBezTo>
                    <a:pt x="427" y="370"/>
                    <a:pt x="425" y="369"/>
                    <a:pt x="425" y="373"/>
                  </a:cubicBezTo>
                  <a:cubicBezTo>
                    <a:pt x="424" y="377"/>
                    <a:pt x="425" y="380"/>
                    <a:pt x="425" y="387"/>
                  </a:cubicBezTo>
                  <a:cubicBezTo>
                    <a:pt x="425" y="389"/>
                    <a:pt x="425" y="390"/>
                    <a:pt x="425" y="392"/>
                  </a:cubicBezTo>
                  <a:cubicBezTo>
                    <a:pt x="425" y="394"/>
                    <a:pt x="425" y="396"/>
                    <a:pt x="425" y="397"/>
                  </a:cubicBezTo>
                  <a:cubicBezTo>
                    <a:pt x="425" y="399"/>
                    <a:pt x="423" y="402"/>
                    <a:pt x="424" y="402"/>
                  </a:cubicBezTo>
                  <a:cubicBezTo>
                    <a:pt x="423" y="407"/>
                    <a:pt x="418" y="412"/>
                    <a:pt x="425" y="414"/>
                  </a:cubicBezTo>
                  <a:cubicBezTo>
                    <a:pt x="423" y="415"/>
                    <a:pt x="422" y="416"/>
                    <a:pt x="421" y="417"/>
                  </a:cubicBezTo>
                  <a:cubicBezTo>
                    <a:pt x="420" y="417"/>
                    <a:pt x="420" y="418"/>
                    <a:pt x="420" y="419"/>
                  </a:cubicBezTo>
                  <a:cubicBezTo>
                    <a:pt x="421" y="428"/>
                    <a:pt x="413" y="436"/>
                    <a:pt x="417" y="444"/>
                  </a:cubicBezTo>
                  <a:cubicBezTo>
                    <a:pt x="417" y="440"/>
                    <a:pt x="417" y="440"/>
                    <a:pt x="417" y="440"/>
                  </a:cubicBezTo>
                  <a:cubicBezTo>
                    <a:pt x="417" y="444"/>
                    <a:pt x="417" y="448"/>
                    <a:pt x="417" y="453"/>
                  </a:cubicBezTo>
                  <a:cubicBezTo>
                    <a:pt x="417" y="454"/>
                    <a:pt x="416" y="455"/>
                    <a:pt x="416" y="456"/>
                  </a:cubicBezTo>
                  <a:cubicBezTo>
                    <a:pt x="416" y="457"/>
                    <a:pt x="416" y="459"/>
                    <a:pt x="416" y="461"/>
                  </a:cubicBezTo>
                  <a:cubicBezTo>
                    <a:pt x="415" y="463"/>
                    <a:pt x="415" y="465"/>
                    <a:pt x="414" y="466"/>
                  </a:cubicBezTo>
                  <a:cubicBezTo>
                    <a:pt x="413" y="470"/>
                    <a:pt x="412" y="473"/>
                    <a:pt x="411" y="476"/>
                  </a:cubicBezTo>
                  <a:cubicBezTo>
                    <a:pt x="410" y="477"/>
                    <a:pt x="410" y="478"/>
                    <a:pt x="409" y="480"/>
                  </a:cubicBezTo>
                  <a:cubicBezTo>
                    <a:pt x="408" y="482"/>
                    <a:pt x="407" y="484"/>
                    <a:pt x="406" y="487"/>
                  </a:cubicBezTo>
                  <a:cubicBezTo>
                    <a:pt x="409" y="479"/>
                    <a:pt x="407" y="483"/>
                    <a:pt x="404" y="490"/>
                  </a:cubicBezTo>
                  <a:cubicBezTo>
                    <a:pt x="406" y="485"/>
                    <a:pt x="403" y="490"/>
                    <a:pt x="401" y="494"/>
                  </a:cubicBezTo>
                  <a:cubicBezTo>
                    <a:pt x="402" y="493"/>
                    <a:pt x="399" y="497"/>
                    <a:pt x="398" y="498"/>
                  </a:cubicBezTo>
                  <a:cubicBezTo>
                    <a:pt x="397" y="502"/>
                    <a:pt x="396" y="506"/>
                    <a:pt x="395" y="510"/>
                  </a:cubicBezTo>
                  <a:cubicBezTo>
                    <a:pt x="392" y="521"/>
                    <a:pt x="392" y="542"/>
                    <a:pt x="390" y="554"/>
                  </a:cubicBezTo>
                  <a:cubicBezTo>
                    <a:pt x="390" y="555"/>
                    <a:pt x="390" y="556"/>
                    <a:pt x="390" y="557"/>
                  </a:cubicBezTo>
                  <a:cubicBezTo>
                    <a:pt x="393" y="568"/>
                    <a:pt x="381" y="576"/>
                    <a:pt x="382" y="582"/>
                  </a:cubicBezTo>
                  <a:cubicBezTo>
                    <a:pt x="383" y="583"/>
                    <a:pt x="384" y="583"/>
                    <a:pt x="385" y="584"/>
                  </a:cubicBezTo>
                  <a:cubicBezTo>
                    <a:pt x="380" y="586"/>
                    <a:pt x="382" y="590"/>
                    <a:pt x="384" y="594"/>
                  </a:cubicBezTo>
                  <a:cubicBezTo>
                    <a:pt x="382" y="596"/>
                    <a:pt x="383" y="600"/>
                    <a:pt x="383" y="604"/>
                  </a:cubicBezTo>
                  <a:cubicBezTo>
                    <a:pt x="383" y="607"/>
                    <a:pt x="383" y="610"/>
                    <a:pt x="383" y="614"/>
                  </a:cubicBezTo>
                  <a:cubicBezTo>
                    <a:pt x="382" y="616"/>
                    <a:pt x="382" y="618"/>
                    <a:pt x="382" y="620"/>
                  </a:cubicBezTo>
                  <a:cubicBezTo>
                    <a:pt x="381" y="624"/>
                    <a:pt x="380" y="628"/>
                    <a:pt x="379" y="632"/>
                  </a:cubicBezTo>
                  <a:cubicBezTo>
                    <a:pt x="378" y="635"/>
                    <a:pt x="371" y="643"/>
                    <a:pt x="377" y="643"/>
                  </a:cubicBezTo>
                  <a:cubicBezTo>
                    <a:pt x="370" y="648"/>
                    <a:pt x="366" y="651"/>
                    <a:pt x="374" y="653"/>
                  </a:cubicBezTo>
                  <a:cubicBezTo>
                    <a:pt x="371" y="654"/>
                    <a:pt x="370" y="654"/>
                    <a:pt x="369" y="655"/>
                  </a:cubicBezTo>
                  <a:cubicBezTo>
                    <a:pt x="368" y="656"/>
                    <a:pt x="368" y="657"/>
                    <a:pt x="369" y="658"/>
                  </a:cubicBezTo>
                  <a:cubicBezTo>
                    <a:pt x="373" y="668"/>
                    <a:pt x="369" y="680"/>
                    <a:pt x="374" y="688"/>
                  </a:cubicBezTo>
                  <a:cubicBezTo>
                    <a:pt x="374" y="689"/>
                    <a:pt x="375" y="689"/>
                    <a:pt x="375" y="690"/>
                  </a:cubicBezTo>
                  <a:cubicBezTo>
                    <a:pt x="381" y="697"/>
                    <a:pt x="386" y="697"/>
                    <a:pt x="386" y="697"/>
                  </a:cubicBezTo>
                  <a:cubicBezTo>
                    <a:pt x="386" y="697"/>
                    <a:pt x="386" y="700"/>
                    <a:pt x="387" y="710"/>
                  </a:cubicBezTo>
                  <a:cubicBezTo>
                    <a:pt x="388" y="720"/>
                    <a:pt x="387" y="756"/>
                    <a:pt x="382" y="774"/>
                  </a:cubicBezTo>
                  <a:cubicBezTo>
                    <a:pt x="377" y="792"/>
                    <a:pt x="364" y="818"/>
                    <a:pt x="361" y="848"/>
                  </a:cubicBezTo>
                  <a:cubicBezTo>
                    <a:pt x="358" y="878"/>
                    <a:pt x="364" y="956"/>
                    <a:pt x="364" y="956"/>
                  </a:cubicBezTo>
                  <a:cubicBezTo>
                    <a:pt x="364" y="956"/>
                    <a:pt x="363" y="956"/>
                    <a:pt x="362" y="956"/>
                  </a:cubicBezTo>
                  <a:cubicBezTo>
                    <a:pt x="362" y="957"/>
                    <a:pt x="362" y="957"/>
                    <a:pt x="362" y="959"/>
                  </a:cubicBezTo>
                  <a:cubicBezTo>
                    <a:pt x="361" y="961"/>
                    <a:pt x="360" y="973"/>
                    <a:pt x="360" y="973"/>
                  </a:cubicBezTo>
                  <a:cubicBezTo>
                    <a:pt x="360" y="973"/>
                    <a:pt x="355" y="972"/>
                    <a:pt x="351" y="976"/>
                  </a:cubicBezTo>
                  <a:cubicBezTo>
                    <a:pt x="348" y="980"/>
                    <a:pt x="349" y="982"/>
                    <a:pt x="347" y="983"/>
                  </a:cubicBezTo>
                  <a:cubicBezTo>
                    <a:pt x="345" y="985"/>
                    <a:pt x="342" y="987"/>
                    <a:pt x="340" y="992"/>
                  </a:cubicBezTo>
                  <a:cubicBezTo>
                    <a:pt x="339" y="994"/>
                    <a:pt x="337" y="1000"/>
                    <a:pt x="335" y="1005"/>
                  </a:cubicBezTo>
                  <a:cubicBezTo>
                    <a:pt x="334" y="1007"/>
                    <a:pt x="334" y="1009"/>
                    <a:pt x="333" y="1010"/>
                  </a:cubicBezTo>
                  <a:cubicBezTo>
                    <a:pt x="332" y="1012"/>
                    <a:pt x="332" y="1014"/>
                    <a:pt x="331" y="1016"/>
                  </a:cubicBezTo>
                  <a:cubicBezTo>
                    <a:pt x="330" y="1018"/>
                    <a:pt x="328" y="1020"/>
                    <a:pt x="327" y="1021"/>
                  </a:cubicBezTo>
                  <a:cubicBezTo>
                    <a:pt x="325" y="1023"/>
                    <a:pt x="323" y="1024"/>
                    <a:pt x="321" y="1025"/>
                  </a:cubicBezTo>
                  <a:cubicBezTo>
                    <a:pt x="315" y="1028"/>
                    <a:pt x="310" y="1032"/>
                    <a:pt x="306" y="1037"/>
                  </a:cubicBezTo>
                  <a:cubicBezTo>
                    <a:pt x="305" y="1038"/>
                    <a:pt x="304" y="1040"/>
                    <a:pt x="303" y="1042"/>
                  </a:cubicBezTo>
                  <a:cubicBezTo>
                    <a:pt x="301" y="1044"/>
                    <a:pt x="300" y="1046"/>
                    <a:pt x="300" y="1048"/>
                  </a:cubicBezTo>
                  <a:cubicBezTo>
                    <a:pt x="299" y="1050"/>
                    <a:pt x="299" y="1052"/>
                    <a:pt x="299" y="1054"/>
                  </a:cubicBezTo>
                  <a:cubicBezTo>
                    <a:pt x="299" y="1077"/>
                    <a:pt x="327" y="1073"/>
                    <a:pt x="341" y="1068"/>
                  </a:cubicBezTo>
                  <a:cubicBezTo>
                    <a:pt x="343" y="1068"/>
                    <a:pt x="345" y="1067"/>
                    <a:pt x="347" y="1066"/>
                  </a:cubicBezTo>
                  <a:cubicBezTo>
                    <a:pt x="349" y="1065"/>
                    <a:pt x="351" y="1064"/>
                    <a:pt x="353" y="1063"/>
                  </a:cubicBezTo>
                  <a:cubicBezTo>
                    <a:pt x="358" y="1059"/>
                    <a:pt x="363" y="1055"/>
                    <a:pt x="368" y="1050"/>
                  </a:cubicBezTo>
                  <a:cubicBezTo>
                    <a:pt x="370" y="1050"/>
                    <a:pt x="371" y="1049"/>
                    <a:pt x="373" y="1048"/>
                  </a:cubicBezTo>
                  <a:cubicBezTo>
                    <a:pt x="380" y="1045"/>
                    <a:pt x="387" y="1042"/>
                    <a:pt x="395" y="1038"/>
                  </a:cubicBezTo>
                  <a:cubicBezTo>
                    <a:pt x="397" y="1038"/>
                    <a:pt x="399" y="1037"/>
                    <a:pt x="400" y="1036"/>
                  </a:cubicBezTo>
                  <a:cubicBezTo>
                    <a:pt x="412" y="1024"/>
                    <a:pt x="397" y="1011"/>
                    <a:pt x="397" y="997"/>
                  </a:cubicBezTo>
                  <a:cubicBezTo>
                    <a:pt x="397" y="995"/>
                    <a:pt x="396" y="994"/>
                    <a:pt x="396" y="992"/>
                  </a:cubicBezTo>
                  <a:cubicBezTo>
                    <a:pt x="396" y="990"/>
                    <a:pt x="396" y="988"/>
                    <a:pt x="396" y="986"/>
                  </a:cubicBezTo>
                  <a:cubicBezTo>
                    <a:pt x="396" y="984"/>
                    <a:pt x="396" y="982"/>
                    <a:pt x="395" y="980"/>
                  </a:cubicBezTo>
                  <a:cubicBezTo>
                    <a:pt x="395" y="978"/>
                    <a:pt x="396" y="977"/>
                    <a:pt x="396" y="975"/>
                  </a:cubicBezTo>
                  <a:cubicBezTo>
                    <a:pt x="396" y="973"/>
                    <a:pt x="396" y="971"/>
                    <a:pt x="396" y="969"/>
                  </a:cubicBezTo>
                  <a:cubicBezTo>
                    <a:pt x="397" y="966"/>
                    <a:pt x="397" y="963"/>
                    <a:pt x="397" y="962"/>
                  </a:cubicBezTo>
                  <a:cubicBezTo>
                    <a:pt x="396" y="961"/>
                    <a:pt x="396" y="961"/>
                    <a:pt x="396" y="961"/>
                  </a:cubicBezTo>
                  <a:cubicBezTo>
                    <a:pt x="396" y="961"/>
                    <a:pt x="399" y="944"/>
                    <a:pt x="403" y="928"/>
                  </a:cubicBezTo>
                  <a:cubicBezTo>
                    <a:pt x="403" y="926"/>
                    <a:pt x="403" y="925"/>
                    <a:pt x="404" y="924"/>
                  </a:cubicBezTo>
                  <a:cubicBezTo>
                    <a:pt x="416" y="900"/>
                    <a:pt x="428" y="880"/>
                    <a:pt x="429" y="852"/>
                  </a:cubicBezTo>
                  <a:cubicBezTo>
                    <a:pt x="429" y="850"/>
                    <a:pt x="430" y="848"/>
                    <a:pt x="430" y="845"/>
                  </a:cubicBezTo>
                  <a:cubicBezTo>
                    <a:pt x="431" y="826"/>
                    <a:pt x="430" y="802"/>
                    <a:pt x="432" y="797"/>
                  </a:cubicBezTo>
                  <a:cubicBezTo>
                    <a:pt x="434" y="790"/>
                    <a:pt x="437" y="788"/>
                    <a:pt x="444" y="776"/>
                  </a:cubicBezTo>
                  <a:cubicBezTo>
                    <a:pt x="448" y="768"/>
                    <a:pt x="452" y="746"/>
                    <a:pt x="455" y="730"/>
                  </a:cubicBezTo>
                  <a:cubicBezTo>
                    <a:pt x="455" y="730"/>
                    <a:pt x="455" y="729"/>
                    <a:pt x="455" y="728"/>
                  </a:cubicBezTo>
                  <a:cubicBezTo>
                    <a:pt x="457" y="720"/>
                    <a:pt x="457" y="712"/>
                    <a:pt x="468" y="710"/>
                  </a:cubicBezTo>
                  <a:cubicBezTo>
                    <a:pt x="468" y="710"/>
                    <a:pt x="469" y="710"/>
                    <a:pt x="470" y="710"/>
                  </a:cubicBezTo>
                  <a:cubicBezTo>
                    <a:pt x="484" y="708"/>
                    <a:pt x="478" y="688"/>
                    <a:pt x="485" y="682"/>
                  </a:cubicBezTo>
                  <a:cubicBezTo>
                    <a:pt x="486" y="680"/>
                    <a:pt x="486" y="679"/>
                    <a:pt x="487" y="677"/>
                  </a:cubicBezTo>
                  <a:cubicBezTo>
                    <a:pt x="488" y="675"/>
                    <a:pt x="489" y="674"/>
                    <a:pt x="490" y="672"/>
                  </a:cubicBezTo>
                  <a:cubicBezTo>
                    <a:pt x="502" y="653"/>
                    <a:pt x="509" y="632"/>
                    <a:pt x="517" y="612"/>
                  </a:cubicBezTo>
                  <a:cubicBezTo>
                    <a:pt x="533" y="624"/>
                    <a:pt x="528" y="644"/>
                    <a:pt x="536" y="657"/>
                  </a:cubicBezTo>
                  <a:cubicBezTo>
                    <a:pt x="537" y="659"/>
                    <a:pt x="537" y="661"/>
                    <a:pt x="538" y="663"/>
                  </a:cubicBezTo>
                  <a:cubicBezTo>
                    <a:pt x="539" y="664"/>
                    <a:pt x="540" y="666"/>
                    <a:pt x="541" y="668"/>
                  </a:cubicBezTo>
                  <a:cubicBezTo>
                    <a:pt x="541" y="669"/>
                    <a:pt x="542" y="671"/>
                    <a:pt x="543" y="672"/>
                  </a:cubicBezTo>
                  <a:cubicBezTo>
                    <a:pt x="546" y="675"/>
                    <a:pt x="548" y="679"/>
                    <a:pt x="549" y="683"/>
                  </a:cubicBezTo>
                  <a:cubicBezTo>
                    <a:pt x="550" y="685"/>
                    <a:pt x="550" y="686"/>
                    <a:pt x="551" y="687"/>
                  </a:cubicBezTo>
                  <a:cubicBezTo>
                    <a:pt x="550" y="692"/>
                    <a:pt x="551" y="695"/>
                    <a:pt x="553" y="698"/>
                  </a:cubicBezTo>
                  <a:cubicBezTo>
                    <a:pt x="553" y="699"/>
                    <a:pt x="554" y="700"/>
                    <a:pt x="554" y="701"/>
                  </a:cubicBezTo>
                  <a:cubicBezTo>
                    <a:pt x="557" y="703"/>
                    <a:pt x="561" y="705"/>
                    <a:pt x="564" y="707"/>
                  </a:cubicBezTo>
                  <a:cubicBezTo>
                    <a:pt x="565" y="707"/>
                    <a:pt x="566" y="708"/>
                    <a:pt x="567" y="708"/>
                  </a:cubicBezTo>
                  <a:cubicBezTo>
                    <a:pt x="581" y="712"/>
                    <a:pt x="577" y="728"/>
                    <a:pt x="582" y="740"/>
                  </a:cubicBezTo>
                  <a:cubicBezTo>
                    <a:pt x="582" y="740"/>
                    <a:pt x="582" y="741"/>
                    <a:pt x="582" y="741"/>
                  </a:cubicBezTo>
                  <a:cubicBezTo>
                    <a:pt x="584" y="754"/>
                    <a:pt x="587" y="771"/>
                    <a:pt x="589" y="775"/>
                  </a:cubicBezTo>
                  <a:cubicBezTo>
                    <a:pt x="596" y="788"/>
                    <a:pt x="599" y="789"/>
                    <a:pt x="601" y="796"/>
                  </a:cubicBezTo>
                  <a:cubicBezTo>
                    <a:pt x="603" y="802"/>
                    <a:pt x="601" y="832"/>
                    <a:pt x="604" y="852"/>
                  </a:cubicBezTo>
                  <a:cubicBezTo>
                    <a:pt x="604" y="854"/>
                    <a:pt x="605" y="856"/>
                    <a:pt x="605" y="858"/>
                  </a:cubicBezTo>
                  <a:cubicBezTo>
                    <a:pt x="606" y="864"/>
                    <a:pt x="607" y="870"/>
                    <a:pt x="609" y="875"/>
                  </a:cubicBezTo>
                  <a:cubicBezTo>
                    <a:pt x="610" y="877"/>
                    <a:pt x="611" y="879"/>
                    <a:pt x="612" y="881"/>
                  </a:cubicBezTo>
                  <a:cubicBezTo>
                    <a:pt x="616" y="895"/>
                    <a:pt x="632" y="907"/>
                    <a:pt x="630" y="927"/>
                  </a:cubicBezTo>
                  <a:cubicBezTo>
                    <a:pt x="631" y="928"/>
                    <a:pt x="631" y="930"/>
                    <a:pt x="631" y="931"/>
                  </a:cubicBezTo>
                  <a:cubicBezTo>
                    <a:pt x="635" y="946"/>
                    <a:pt x="637" y="960"/>
                    <a:pt x="637" y="960"/>
                  </a:cubicBezTo>
                  <a:cubicBezTo>
                    <a:pt x="637" y="960"/>
                    <a:pt x="637" y="960"/>
                    <a:pt x="636" y="962"/>
                  </a:cubicBezTo>
                  <a:cubicBezTo>
                    <a:pt x="636" y="962"/>
                    <a:pt x="636" y="965"/>
                    <a:pt x="637" y="969"/>
                  </a:cubicBezTo>
                  <a:cubicBezTo>
                    <a:pt x="642" y="990"/>
                    <a:pt x="635" y="1011"/>
                    <a:pt x="636" y="1030"/>
                  </a:cubicBezTo>
                  <a:cubicBezTo>
                    <a:pt x="637" y="1034"/>
                    <a:pt x="638" y="1037"/>
                    <a:pt x="642" y="1039"/>
                  </a:cubicBezTo>
                  <a:cubicBezTo>
                    <a:pt x="645" y="1041"/>
                    <a:pt x="649" y="1042"/>
                    <a:pt x="655" y="1042"/>
                  </a:cubicBezTo>
                  <a:cubicBezTo>
                    <a:pt x="657" y="1042"/>
                    <a:pt x="659" y="1043"/>
                    <a:pt x="659" y="1044"/>
                  </a:cubicBezTo>
                  <a:cubicBezTo>
                    <a:pt x="660" y="1045"/>
                    <a:pt x="661" y="1048"/>
                    <a:pt x="664" y="1051"/>
                  </a:cubicBezTo>
                  <a:cubicBezTo>
                    <a:pt x="665" y="1052"/>
                    <a:pt x="668" y="1053"/>
                    <a:pt x="670" y="1054"/>
                  </a:cubicBezTo>
                  <a:cubicBezTo>
                    <a:pt x="675" y="1056"/>
                    <a:pt x="680" y="1057"/>
                    <a:pt x="684" y="1059"/>
                  </a:cubicBezTo>
                  <a:cubicBezTo>
                    <a:pt x="686" y="1060"/>
                    <a:pt x="689" y="1060"/>
                    <a:pt x="691" y="1061"/>
                  </a:cubicBezTo>
                  <a:cubicBezTo>
                    <a:pt x="693" y="1062"/>
                    <a:pt x="695" y="1063"/>
                    <a:pt x="697" y="1063"/>
                  </a:cubicBezTo>
                  <a:cubicBezTo>
                    <a:pt x="699" y="1064"/>
                    <a:pt x="701" y="1064"/>
                    <a:pt x="704" y="1064"/>
                  </a:cubicBezTo>
                  <a:cubicBezTo>
                    <a:pt x="716" y="1064"/>
                    <a:pt x="732" y="1064"/>
                    <a:pt x="736" y="1052"/>
                  </a:cubicBezTo>
                  <a:cubicBezTo>
                    <a:pt x="736" y="1036"/>
                    <a:pt x="719" y="1028"/>
                    <a:pt x="709" y="1021"/>
                  </a:cubicBezTo>
                  <a:cubicBezTo>
                    <a:pt x="708" y="1020"/>
                    <a:pt x="706" y="1018"/>
                    <a:pt x="705" y="1017"/>
                  </a:cubicBezTo>
                  <a:cubicBezTo>
                    <a:pt x="704" y="1016"/>
                    <a:pt x="704" y="1014"/>
                    <a:pt x="703" y="1013"/>
                  </a:cubicBezTo>
                  <a:cubicBezTo>
                    <a:pt x="702" y="1011"/>
                    <a:pt x="702" y="1010"/>
                    <a:pt x="701" y="1008"/>
                  </a:cubicBezTo>
                  <a:cubicBezTo>
                    <a:pt x="699" y="1006"/>
                    <a:pt x="698" y="1003"/>
                    <a:pt x="696" y="1000"/>
                  </a:cubicBezTo>
                  <a:cubicBezTo>
                    <a:pt x="696" y="999"/>
                    <a:pt x="695" y="998"/>
                    <a:pt x="695" y="996"/>
                  </a:cubicBezTo>
                  <a:cubicBezTo>
                    <a:pt x="694" y="994"/>
                    <a:pt x="693" y="992"/>
                    <a:pt x="693" y="991"/>
                  </a:cubicBezTo>
                  <a:cubicBezTo>
                    <a:pt x="691" y="986"/>
                    <a:pt x="688" y="984"/>
                    <a:pt x="686" y="982"/>
                  </a:cubicBezTo>
                  <a:cubicBezTo>
                    <a:pt x="684" y="981"/>
                    <a:pt x="685" y="980"/>
                    <a:pt x="682" y="975"/>
                  </a:cubicBezTo>
                  <a:cubicBezTo>
                    <a:pt x="679" y="971"/>
                    <a:pt x="673" y="972"/>
                    <a:pt x="673" y="972"/>
                  </a:cubicBezTo>
                  <a:cubicBezTo>
                    <a:pt x="673" y="972"/>
                    <a:pt x="672" y="960"/>
                    <a:pt x="672" y="958"/>
                  </a:cubicBezTo>
                  <a:cubicBezTo>
                    <a:pt x="671" y="956"/>
                    <a:pt x="671" y="956"/>
                    <a:pt x="671" y="956"/>
                  </a:cubicBezTo>
                  <a:cubicBezTo>
                    <a:pt x="671" y="955"/>
                    <a:pt x="670" y="956"/>
                    <a:pt x="670" y="956"/>
                  </a:cubicBezTo>
                  <a:cubicBezTo>
                    <a:pt x="670" y="956"/>
                    <a:pt x="672" y="925"/>
                    <a:pt x="673" y="895"/>
                  </a:cubicBezTo>
                  <a:cubicBezTo>
                    <a:pt x="673" y="893"/>
                    <a:pt x="673" y="891"/>
                    <a:pt x="673" y="890"/>
                  </a:cubicBezTo>
                  <a:cubicBezTo>
                    <a:pt x="671" y="885"/>
                    <a:pt x="671" y="881"/>
                    <a:pt x="673" y="877"/>
                  </a:cubicBezTo>
                  <a:cubicBezTo>
                    <a:pt x="673" y="875"/>
                    <a:pt x="673" y="874"/>
                    <a:pt x="673" y="872"/>
                  </a:cubicBezTo>
                  <a:cubicBezTo>
                    <a:pt x="673" y="862"/>
                    <a:pt x="673" y="854"/>
                    <a:pt x="672" y="847"/>
                  </a:cubicBezTo>
                  <a:cubicBezTo>
                    <a:pt x="669" y="817"/>
                    <a:pt x="655" y="791"/>
                    <a:pt x="651" y="773"/>
                  </a:cubicBezTo>
                  <a:cubicBezTo>
                    <a:pt x="646" y="755"/>
                    <a:pt x="645" y="720"/>
                    <a:pt x="646" y="709"/>
                  </a:cubicBezTo>
                  <a:cubicBezTo>
                    <a:pt x="647" y="699"/>
                    <a:pt x="646" y="697"/>
                    <a:pt x="646" y="697"/>
                  </a:cubicBezTo>
                  <a:cubicBezTo>
                    <a:pt x="646" y="697"/>
                    <a:pt x="653" y="697"/>
                    <a:pt x="659" y="687"/>
                  </a:cubicBezTo>
                  <a:cubicBezTo>
                    <a:pt x="660" y="685"/>
                    <a:pt x="661" y="683"/>
                    <a:pt x="662" y="681"/>
                  </a:cubicBezTo>
                  <a:cubicBezTo>
                    <a:pt x="663" y="679"/>
                    <a:pt x="664" y="677"/>
                    <a:pt x="664" y="675"/>
                  </a:cubicBezTo>
                  <a:cubicBezTo>
                    <a:pt x="665" y="672"/>
                    <a:pt x="665" y="668"/>
                    <a:pt x="664" y="664"/>
                  </a:cubicBezTo>
                  <a:cubicBezTo>
                    <a:pt x="663" y="661"/>
                    <a:pt x="662" y="657"/>
                    <a:pt x="661" y="654"/>
                  </a:cubicBezTo>
                  <a:cubicBezTo>
                    <a:pt x="659" y="650"/>
                    <a:pt x="661" y="642"/>
                    <a:pt x="656" y="643"/>
                  </a:cubicBezTo>
                  <a:cubicBezTo>
                    <a:pt x="658" y="637"/>
                    <a:pt x="659" y="633"/>
                    <a:pt x="651" y="632"/>
                  </a:cubicBezTo>
                  <a:cubicBezTo>
                    <a:pt x="653" y="631"/>
                    <a:pt x="655" y="629"/>
                    <a:pt x="655" y="628"/>
                  </a:cubicBezTo>
                  <a:cubicBezTo>
                    <a:pt x="655" y="628"/>
                    <a:pt x="655" y="627"/>
                    <a:pt x="655" y="626"/>
                  </a:cubicBezTo>
                  <a:cubicBezTo>
                    <a:pt x="649" y="620"/>
                    <a:pt x="649" y="608"/>
                    <a:pt x="648" y="601"/>
                  </a:cubicBezTo>
                  <a:cubicBezTo>
                    <a:pt x="648" y="600"/>
                    <a:pt x="648" y="600"/>
                    <a:pt x="648" y="599"/>
                  </a:cubicBezTo>
                  <a:cubicBezTo>
                    <a:pt x="648" y="598"/>
                    <a:pt x="648" y="597"/>
                    <a:pt x="648" y="597"/>
                  </a:cubicBezTo>
                  <a:cubicBezTo>
                    <a:pt x="648" y="595"/>
                    <a:pt x="648" y="593"/>
                    <a:pt x="648" y="591"/>
                  </a:cubicBezTo>
                  <a:cubicBezTo>
                    <a:pt x="648" y="587"/>
                    <a:pt x="647" y="584"/>
                    <a:pt x="646" y="580"/>
                  </a:cubicBezTo>
                  <a:cubicBezTo>
                    <a:pt x="646" y="577"/>
                    <a:pt x="647" y="571"/>
                    <a:pt x="644" y="570"/>
                  </a:cubicBezTo>
                  <a:cubicBezTo>
                    <a:pt x="644" y="568"/>
                    <a:pt x="645" y="566"/>
                    <a:pt x="645" y="565"/>
                  </a:cubicBezTo>
                  <a:cubicBezTo>
                    <a:pt x="645" y="556"/>
                    <a:pt x="641" y="548"/>
                    <a:pt x="641" y="540"/>
                  </a:cubicBezTo>
                  <a:cubicBezTo>
                    <a:pt x="641" y="537"/>
                    <a:pt x="641" y="535"/>
                    <a:pt x="641" y="533"/>
                  </a:cubicBezTo>
                  <a:cubicBezTo>
                    <a:pt x="640" y="528"/>
                    <a:pt x="639" y="524"/>
                    <a:pt x="639" y="522"/>
                  </a:cubicBezTo>
                  <a:cubicBezTo>
                    <a:pt x="640" y="521"/>
                    <a:pt x="639" y="519"/>
                    <a:pt x="638" y="517"/>
                  </a:cubicBezTo>
                  <a:cubicBezTo>
                    <a:pt x="638" y="514"/>
                    <a:pt x="638" y="512"/>
                    <a:pt x="637" y="509"/>
                  </a:cubicBezTo>
                  <a:cubicBezTo>
                    <a:pt x="637" y="506"/>
                    <a:pt x="637" y="504"/>
                    <a:pt x="636" y="501"/>
                  </a:cubicBezTo>
                  <a:cubicBezTo>
                    <a:pt x="635" y="499"/>
                    <a:pt x="634" y="498"/>
                    <a:pt x="633" y="496"/>
                  </a:cubicBezTo>
                  <a:cubicBezTo>
                    <a:pt x="609" y="488"/>
                    <a:pt x="625" y="460"/>
                    <a:pt x="612" y="443"/>
                  </a:cubicBezTo>
                  <a:cubicBezTo>
                    <a:pt x="611" y="441"/>
                    <a:pt x="610" y="439"/>
                    <a:pt x="609" y="437"/>
                  </a:cubicBezTo>
                  <a:cubicBezTo>
                    <a:pt x="607" y="431"/>
                    <a:pt x="606" y="426"/>
                    <a:pt x="609" y="420"/>
                  </a:cubicBezTo>
                  <a:cubicBezTo>
                    <a:pt x="608" y="418"/>
                    <a:pt x="607" y="416"/>
                    <a:pt x="606" y="414"/>
                  </a:cubicBezTo>
                  <a:cubicBezTo>
                    <a:pt x="606" y="413"/>
                    <a:pt x="606" y="411"/>
                    <a:pt x="606" y="409"/>
                  </a:cubicBezTo>
                  <a:cubicBezTo>
                    <a:pt x="606" y="407"/>
                    <a:pt x="605" y="404"/>
                    <a:pt x="605" y="402"/>
                  </a:cubicBezTo>
                  <a:cubicBezTo>
                    <a:pt x="605" y="394"/>
                    <a:pt x="605" y="387"/>
                    <a:pt x="607" y="379"/>
                  </a:cubicBezTo>
                  <a:cubicBezTo>
                    <a:pt x="607" y="377"/>
                    <a:pt x="607" y="375"/>
                    <a:pt x="607" y="373"/>
                  </a:cubicBezTo>
                  <a:cubicBezTo>
                    <a:pt x="607" y="369"/>
                    <a:pt x="605" y="370"/>
                    <a:pt x="607" y="363"/>
                  </a:cubicBezTo>
                  <a:cubicBezTo>
                    <a:pt x="608" y="356"/>
                    <a:pt x="609" y="352"/>
                    <a:pt x="608" y="350"/>
                  </a:cubicBezTo>
                  <a:cubicBezTo>
                    <a:pt x="608" y="349"/>
                    <a:pt x="611" y="337"/>
                    <a:pt x="613" y="330"/>
                  </a:cubicBezTo>
                  <a:cubicBezTo>
                    <a:pt x="615" y="323"/>
                    <a:pt x="615" y="323"/>
                    <a:pt x="617" y="321"/>
                  </a:cubicBezTo>
                  <a:cubicBezTo>
                    <a:pt x="618" y="318"/>
                    <a:pt x="619" y="317"/>
                    <a:pt x="619" y="312"/>
                  </a:cubicBezTo>
                  <a:cubicBezTo>
                    <a:pt x="620" y="308"/>
                    <a:pt x="625" y="301"/>
                    <a:pt x="625" y="301"/>
                  </a:cubicBezTo>
                  <a:cubicBezTo>
                    <a:pt x="625" y="300"/>
                    <a:pt x="624" y="297"/>
                    <a:pt x="624" y="297"/>
                  </a:cubicBezTo>
                  <a:cubicBezTo>
                    <a:pt x="627" y="293"/>
                    <a:pt x="627" y="293"/>
                    <a:pt x="627" y="293"/>
                  </a:cubicBezTo>
                  <a:cubicBezTo>
                    <a:pt x="627" y="293"/>
                    <a:pt x="629" y="307"/>
                    <a:pt x="637" y="318"/>
                  </a:cubicBezTo>
                  <a:cubicBezTo>
                    <a:pt x="645" y="328"/>
                    <a:pt x="672" y="349"/>
                    <a:pt x="684" y="356"/>
                  </a:cubicBezTo>
                  <a:cubicBezTo>
                    <a:pt x="695" y="364"/>
                    <a:pt x="702" y="369"/>
                    <a:pt x="708" y="370"/>
                  </a:cubicBezTo>
                  <a:cubicBezTo>
                    <a:pt x="714" y="370"/>
                    <a:pt x="724" y="374"/>
                    <a:pt x="730" y="370"/>
                  </a:cubicBezTo>
                  <a:cubicBezTo>
                    <a:pt x="736" y="367"/>
                    <a:pt x="746" y="344"/>
                    <a:pt x="754" y="323"/>
                  </a:cubicBezTo>
                  <a:cubicBezTo>
                    <a:pt x="762" y="303"/>
                    <a:pt x="757" y="249"/>
                    <a:pt x="763" y="228"/>
                  </a:cubicBezTo>
                  <a:cubicBezTo>
                    <a:pt x="769" y="207"/>
                    <a:pt x="772" y="200"/>
                    <a:pt x="773" y="195"/>
                  </a:cubicBezTo>
                  <a:cubicBezTo>
                    <a:pt x="774" y="193"/>
                    <a:pt x="773" y="190"/>
                    <a:pt x="773" y="187"/>
                  </a:cubicBezTo>
                  <a:cubicBezTo>
                    <a:pt x="826" y="187"/>
                    <a:pt x="826" y="187"/>
                    <a:pt x="826" y="187"/>
                  </a:cubicBezTo>
                  <a:cubicBezTo>
                    <a:pt x="826" y="250"/>
                    <a:pt x="826" y="250"/>
                    <a:pt x="826" y="250"/>
                  </a:cubicBezTo>
                  <a:cubicBezTo>
                    <a:pt x="826" y="256"/>
                    <a:pt x="831" y="260"/>
                    <a:pt x="836" y="260"/>
                  </a:cubicBezTo>
                  <a:cubicBezTo>
                    <a:pt x="852" y="260"/>
                    <a:pt x="852" y="260"/>
                    <a:pt x="852" y="260"/>
                  </a:cubicBezTo>
                  <a:cubicBezTo>
                    <a:pt x="858" y="260"/>
                    <a:pt x="862" y="256"/>
                    <a:pt x="862" y="250"/>
                  </a:cubicBezTo>
                  <a:cubicBezTo>
                    <a:pt x="862" y="187"/>
                    <a:pt x="862" y="187"/>
                    <a:pt x="862" y="187"/>
                  </a:cubicBezTo>
                  <a:cubicBezTo>
                    <a:pt x="863" y="187"/>
                    <a:pt x="863" y="187"/>
                    <a:pt x="863" y="187"/>
                  </a:cubicBezTo>
                  <a:cubicBezTo>
                    <a:pt x="863" y="239"/>
                    <a:pt x="863" y="239"/>
                    <a:pt x="863" y="239"/>
                  </a:cubicBezTo>
                  <a:cubicBezTo>
                    <a:pt x="863" y="243"/>
                    <a:pt x="866" y="247"/>
                    <a:pt x="871" y="247"/>
                  </a:cubicBezTo>
                  <a:cubicBezTo>
                    <a:pt x="884" y="247"/>
                    <a:pt x="884" y="247"/>
                    <a:pt x="884" y="247"/>
                  </a:cubicBezTo>
                  <a:cubicBezTo>
                    <a:pt x="889" y="247"/>
                    <a:pt x="893" y="243"/>
                    <a:pt x="893" y="239"/>
                  </a:cubicBezTo>
                  <a:cubicBezTo>
                    <a:pt x="893" y="226"/>
                    <a:pt x="893" y="226"/>
                    <a:pt x="893" y="226"/>
                  </a:cubicBezTo>
                  <a:cubicBezTo>
                    <a:pt x="896" y="232"/>
                    <a:pt x="903" y="236"/>
                    <a:pt x="910" y="236"/>
                  </a:cubicBezTo>
                  <a:cubicBezTo>
                    <a:pt x="921" y="236"/>
                    <a:pt x="930" y="227"/>
                    <a:pt x="930" y="216"/>
                  </a:cubicBezTo>
                  <a:cubicBezTo>
                    <a:pt x="930" y="187"/>
                    <a:pt x="930" y="187"/>
                    <a:pt x="930" y="187"/>
                  </a:cubicBezTo>
                  <a:cubicBezTo>
                    <a:pt x="961" y="187"/>
                    <a:pt x="961" y="187"/>
                    <a:pt x="961" y="187"/>
                  </a:cubicBezTo>
                  <a:cubicBezTo>
                    <a:pt x="998" y="187"/>
                    <a:pt x="998" y="187"/>
                    <a:pt x="998" y="187"/>
                  </a:cubicBezTo>
                  <a:cubicBezTo>
                    <a:pt x="1002" y="187"/>
                    <a:pt x="1005" y="184"/>
                    <a:pt x="1005" y="180"/>
                  </a:cubicBezTo>
                  <a:cubicBezTo>
                    <a:pt x="1005" y="176"/>
                    <a:pt x="1002" y="173"/>
                    <a:pt x="998" y="173"/>
                  </a:cubicBezTo>
                  <a:close/>
                  <a:moveTo>
                    <a:pt x="390" y="192"/>
                  </a:moveTo>
                  <a:cubicBezTo>
                    <a:pt x="378" y="203"/>
                    <a:pt x="367" y="229"/>
                    <a:pt x="365" y="232"/>
                  </a:cubicBezTo>
                  <a:cubicBezTo>
                    <a:pt x="363" y="234"/>
                    <a:pt x="346" y="243"/>
                    <a:pt x="340" y="253"/>
                  </a:cubicBezTo>
                  <a:cubicBezTo>
                    <a:pt x="334" y="262"/>
                    <a:pt x="330" y="281"/>
                    <a:pt x="330" y="281"/>
                  </a:cubicBezTo>
                  <a:cubicBezTo>
                    <a:pt x="330" y="281"/>
                    <a:pt x="330" y="282"/>
                    <a:pt x="324" y="270"/>
                  </a:cubicBezTo>
                  <a:cubicBezTo>
                    <a:pt x="320" y="265"/>
                    <a:pt x="317" y="262"/>
                    <a:pt x="314" y="258"/>
                  </a:cubicBezTo>
                  <a:cubicBezTo>
                    <a:pt x="313" y="256"/>
                    <a:pt x="311" y="253"/>
                    <a:pt x="310" y="250"/>
                  </a:cubicBezTo>
                  <a:cubicBezTo>
                    <a:pt x="309" y="238"/>
                    <a:pt x="301" y="230"/>
                    <a:pt x="301" y="219"/>
                  </a:cubicBezTo>
                  <a:cubicBezTo>
                    <a:pt x="300" y="215"/>
                    <a:pt x="300" y="213"/>
                    <a:pt x="300" y="211"/>
                  </a:cubicBezTo>
                  <a:cubicBezTo>
                    <a:pt x="309" y="206"/>
                    <a:pt x="313" y="202"/>
                    <a:pt x="318" y="200"/>
                  </a:cubicBezTo>
                  <a:cubicBezTo>
                    <a:pt x="322" y="198"/>
                    <a:pt x="324" y="196"/>
                    <a:pt x="325" y="194"/>
                  </a:cubicBezTo>
                  <a:cubicBezTo>
                    <a:pt x="326" y="192"/>
                    <a:pt x="327" y="189"/>
                    <a:pt x="328" y="187"/>
                  </a:cubicBezTo>
                  <a:cubicBezTo>
                    <a:pt x="328" y="187"/>
                    <a:pt x="328" y="187"/>
                    <a:pt x="328" y="187"/>
                  </a:cubicBezTo>
                  <a:cubicBezTo>
                    <a:pt x="396" y="187"/>
                    <a:pt x="396" y="187"/>
                    <a:pt x="396" y="187"/>
                  </a:cubicBezTo>
                  <a:cubicBezTo>
                    <a:pt x="394" y="188"/>
                    <a:pt x="392" y="190"/>
                    <a:pt x="390" y="192"/>
                  </a:cubicBezTo>
                  <a:close/>
                  <a:moveTo>
                    <a:pt x="704" y="187"/>
                  </a:moveTo>
                  <a:cubicBezTo>
                    <a:pt x="705" y="191"/>
                    <a:pt x="707" y="197"/>
                    <a:pt x="713" y="200"/>
                  </a:cubicBezTo>
                  <a:cubicBezTo>
                    <a:pt x="720" y="203"/>
                    <a:pt x="730" y="207"/>
                    <a:pt x="731" y="209"/>
                  </a:cubicBezTo>
                  <a:cubicBezTo>
                    <a:pt x="732" y="211"/>
                    <a:pt x="733" y="212"/>
                    <a:pt x="726" y="236"/>
                  </a:cubicBezTo>
                  <a:cubicBezTo>
                    <a:pt x="720" y="260"/>
                    <a:pt x="715" y="259"/>
                    <a:pt x="708" y="270"/>
                  </a:cubicBezTo>
                  <a:cubicBezTo>
                    <a:pt x="702" y="282"/>
                    <a:pt x="702" y="281"/>
                    <a:pt x="702" y="281"/>
                  </a:cubicBezTo>
                  <a:cubicBezTo>
                    <a:pt x="702" y="281"/>
                    <a:pt x="698" y="262"/>
                    <a:pt x="692" y="253"/>
                  </a:cubicBezTo>
                  <a:cubicBezTo>
                    <a:pt x="686" y="243"/>
                    <a:pt x="669" y="234"/>
                    <a:pt x="667" y="232"/>
                  </a:cubicBezTo>
                  <a:cubicBezTo>
                    <a:pt x="665" y="229"/>
                    <a:pt x="654" y="203"/>
                    <a:pt x="642" y="192"/>
                  </a:cubicBezTo>
                  <a:cubicBezTo>
                    <a:pt x="640" y="190"/>
                    <a:pt x="638" y="188"/>
                    <a:pt x="636" y="187"/>
                  </a:cubicBezTo>
                  <a:cubicBezTo>
                    <a:pt x="704" y="187"/>
                    <a:pt x="704" y="187"/>
                    <a:pt x="704" y="187"/>
                  </a:cubicBezTo>
                  <a:cubicBezTo>
                    <a:pt x="704" y="187"/>
                    <a:pt x="704" y="187"/>
                    <a:pt x="704" y="18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Rectangle 11"/>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843" y="287254"/>
            <a:ext cx="171128" cy="724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24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7100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918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192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Graphic 10">
            <a:extLst>
              <a:ext uri="{FF2B5EF4-FFF2-40B4-BE49-F238E27FC236}">
                <a16:creationId xmlns:a16="http://schemas.microsoft.com/office/drawing/2014/main" id="{68F1FB5C-9360-4E55-A7B6-64DE491B3CB0}"/>
              </a:ext>
            </a:extLst>
          </p:cNvPr>
          <p:cNvSpPr/>
          <p:nvPr userDrawn="1"/>
        </p:nvSpPr>
        <p:spPr>
          <a:xfrm flipH="1">
            <a:off x="10896600" y="5624055"/>
            <a:ext cx="1068843" cy="965339"/>
          </a:xfrm>
          <a:custGeom>
            <a:avLst/>
            <a:gdLst>
              <a:gd name="connsiteX0" fmla="*/ 44313 w 2823151"/>
              <a:gd name="connsiteY0" fmla="*/ 2550154 h 2549768"/>
              <a:gd name="connsiteX1" fmla="*/ 734 w 2823151"/>
              <a:gd name="connsiteY1" fmla="*/ 2446485 h 2549768"/>
              <a:gd name="connsiteX2" fmla="*/ 10208 w 2823151"/>
              <a:gd name="connsiteY2" fmla="*/ 2351478 h 2549768"/>
              <a:gd name="connsiteX3" fmla="*/ 13185 w 2823151"/>
              <a:gd name="connsiteY3" fmla="*/ 2327388 h 2549768"/>
              <a:gd name="connsiteX4" fmla="*/ 1817 w 2823151"/>
              <a:gd name="connsiteY4" fmla="*/ 2133313 h 2549768"/>
              <a:gd name="connsiteX5" fmla="*/ 14268 w 2823151"/>
              <a:gd name="connsiteY5" fmla="*/ 2059960 h 2549768"/>
              <a:gd name="connsiteX6" fmla="*/ 74899 w 2823151"/>
              <a:gd name="connsiteY6" fmla="*/ 2046426 h 2549768"/>
              <a:gd name="connsiteX7" fmla="*/ 101967 w 2823151"/>
              <a:gd name="connsiteY7" fmla="*/ 2051840 h 2549768"/>
              <a:gd name="connsiteX8" fmla="*/ 125245 w 2823151"/>
              <a:gd name="connsiteY8" fmla="*/ 2058336 h 2549768"/>
              <a:gd name="connsiteX9" fmla="*/ 195079 w 2823151"/>
              <a:gd name="connsiteY9" fmla="*/ 2050486 h 2549768"/>
              <a:gd name="connsiteX10" fmla="*/ 328523 w 2823151"/>
              <a:gd name="connsiteY10" fmla="*/ 1931930 h 2549768"/>
              <a:gd name="connsiteX11" fmla="*/ 403771 w 2823151"/>
              <a:gd name="connsiteY11" fmla="*/ 1852893 h 2549768"/>
              <a:gd name="connsiteX12" fmla="*/ 473064 w 2823151"/>
              <a:gd name="connsiteY12" fmla="*/ 1774668 h 2549768"/>
              <a:gd name="connsiteX13" fmla="*/ 568071 w 2823151"/>
              <a:gd name="connsiteY13" fmla="*/ 1697796 h 2549768"/>
              <a:gd name="connsiteX14" fmla="*/ 649003 w 2823151"/>
              <a:gd name="connsiteY14" fmla="*/ 1653405 h 2549768"/>
              <a:gd name="connsiteX15" fmla="*/ 708823 w 2823151"/>
              <a:gd name="connsiteY15" fmla="*/ 1625255 h 2549768"/>
              <a:gd name="connsiteX16" fmla="*/ 727499 w 2823151"/>
              <a:gd name="connsiteY16" fmla="*/ 1613886 h 2549768"/>
              <a:gd name="connsiteX17" fmla="*/ 795168 w 2823151"/>
              <a:gd name="connsiteY17" fmla="*/ 1552713 h 2549768"/>
              <a:gd name="connsiteX18" fmla="*/ 820341 w 2823151"/>
              <a:gd name="connsiteY18" fmla="*/ 1515631 h 2549768"/>
              <a:gd name="connsiteX19" fmla="*/ 867439 w 2823151"/>
              <a:gd name="connsiteY19" fmla="*/ 1442819 h 2549768"/>
              <a:gd name="connsiteX20" fmla="*/ 981393 w 2823151"/>
              <a:gd name="connsiteY20" fmla="*/ 1296383 h 2549768"/>
              <a:gd name="connsiteX21" fmla="*/ 1016581 w 2823151"/>
              <a:gd name="connsiteY21" fmla="*/ 1263090 h 2549768"/>
              <a:gd name="connsiteX22" fmla="*/ 1046356 w 2823151"/>
              <a:gd name="connsiteY22" fmla="*/ 1222759 h 2549768"/>
              <a:gd name="connsiteX23" fmla="*/ 1065303 w 2823151"/>
              <a:gd name="connsiteY23" fmla="*/ 1157797 h 2549768"/>
              <a:gd name="connsiteX24" fmla="*/ 1114566 w 2823151"/>
              <a:gd name="connsiteY24" fmla="*/ 1020023 h 2549768"/>
              <a:gd name="connsiteX25" fmla="*/ 1167618 w 2823151"/>
              <a:gd name="connsiteY25" fmla="*/ 962910 h 2549768"/>
              <a:gd name="connsiteX26" fmla="*/ 1210385 w 2823151"/>
              <a:gd name="connsiteY26" fmla="*/ 936113 h 2549768"/>
              <a:gd name="connsiteX27" fmla="*/ 1265603 w 2823151"/>
              <a:gd name="connsiteY27" fmla="*/ 900925 h 2549768"/>
              <a:gd name="connsiteX28" fmla="*/ 1275348 w 2823151"/>
              <a:gd name="connsiteY28" fmla="*/ 896053 h 2549768"/>
              <a:gd name="connsiteX29" fmla="*/ 1319738 w 2823151"/>
              <a:gd name="connsiteY29" fmla="*/ 866279 h 2549768"/>
              <a:gd name="connsiteX30" fmla="*/ 1368189 w 2823151"/>
              <a:gd name="connsiteY30" fmla="*/ 823783 h 2549768"/>
              <a:gd name="connsiteX31" fmla="*/ 1397152 w 2823151"/>
              <a:gd name="connsiteY31" fmla="*/ 795362 h 2549768"/>
              <a:gd name="connsiteX32" fmla="*/ 1426926 w 2823151"/>
              <a:gd name="connsiteY32" fmla="*/ 764505 h 2549768"/>
              <a:gd name="connsiteX33" fmla="*/ 1438565 w 2823151"/>
              <a:gd name="connsiteY33" fmla="*/ 753136 h 2549768"/>
              <a:gd name="connsiteX34" fmla="*/ 1474294 w 2823151"/>
              <a:gd name="connsiteY34" fmla="*/ 707121 h 2549768"/>
              <a:gd name="connsiteX35" fmla="*/ 1506234 w 2823151"/>
              <a:gd name="connsiteY35" fmla="*/ 658400 h 2549768"/>
              <a:gd name="connsiteX36" fmla="*/ 1524369 w 2823151"/>
              <a:gd name="connsiteY36" fmla="*/ 635122 h 2549768"/>
              <a:gd name="connsiteX37" fmla="*/ 1642384 w 2823151"/>
              <a:gd name="connsiteY37" fmla="*/ 499784 h 2549768"/>
              <a:gd name="connsiteX38" fmla="*/ 1685151 w 2823151"/>
              <a:gd name="connsiteY38" fmla="*/ 458370 h 2549768"/>
              <a:gd name="connsiteX39" fmla="*/ 1744429 w 2823151"/>
              <a:gd name="connsiteY39" fmla="*/ 385017 h 2549768"/>
              <a:gd name="connsiteX40" fmla="*/ 1738745 w 2823151"/>
              <a:gd name="connsiteY40" fmla="*/ 361739 h 2549768"/>
              <a:gd name="connsiteX41" fmla="*/ 1641031 w 2823151"/>
              <a:gd name="connsiteY41" fmla="*/ 283513 h 2549768"/>
              <a:gd name="connsiteX42" fmla="*/ 1602595 w 2823151"/>
              <a:gd name="connsiteY42" fmla="*/ 248867 h 2549768"/>
              <a:gd name="connsiteX43" fmla="*/ 1585813 w 2823151"/>
              <a:gd name="connsiteY43" fmla="*/ 242912 h 2549768"/>
              <a:gd name="connsiteX44" fmla="*/ 1455076 w 2823151"/>
              <a:gd name="connsiteY44" fmla="*/ 238311 h 2549768"/>
              <a:gd name="connsiteX45" fmla="*/ 1364129 w 2823151"/>
              <a:gd name="connsiteY45" fmla="*/ 221258 h 2549768"/>
              <a:gd name="connsiteX46" fmla="*/ 1182776 w 2823151"/>
              <a:gd name="connsiteY46" fmla="*/ 226401 h 2549768"/>
              <a:gd name="connsiteX47" fmla="*/ 1140010 w 2823151"/>
              <a:gd name="connsiteY47" fmla="*/ 243724 h 2549768"/>
              <a:gd name="connsiteX48" fmla="*/ 1109694 w 2823151"/>
              <a:gd name="connsiteY48" fmla="*/ 255904 h 2549768"/>
              <a:gd name="connsiteX49" fmla="*/ 1039318 w 2823151"/>
              <a:gd name="connsiteY49" fmla="*/ 310852 h 2549768"/>
              <a:gd name="connsiteX50" fmla="*/ 1035258 w 2823151"/>
              <a:gd name="connsiteY50" fmla="*/ 336837 h 2549768"/>
              <a:gd name="connsiteX51" fmla="*/ 1030115 w 2823151"/>
              <a:gd name="connsiteY51" fmla="*/ 348746 h 2549768"/>
              <a:gd name="connsiteX52" fmla="*/ 1007378 w 2823151"/>
              <a:gd name="connsiteY52" fmla="*/ 341438 h 2549768"/>
              <a:gd name="connsiteX53" fmla="*/ 1014686 w 2823151"/>
              <a:gd name="connsiteY53" fmla="*/ 271062 h 2549768"/>
              <a:gd name="connsiteX54" fmla="*/ 1023348 w 2823151"/>
              <a:gd name="connsiteY54" fmla="*/ 249950 h 2549768"/>
              <a:gd name="connsiteX55" fmla="*/ 1017393 w 2823151"/>
              <a:gd name="connsiteY55" fmla="*/ 241017 h 2549768"/>
              <a:gd name="connsiteX56" fmla="*/ 960551 w 2823151"/>
              <a:gd name="connsiteY56" fmla="*/ 236957 h 2549768"/>
              <a:gd name="connsiteX57" fmla="*/ 864461 w 2823151"/>
              <a:gd name="connsiteY57" fmla="*/ 246431 h 2549768"/>
              <a:gd name="connsiteX58" fmla="*/ 850115 w 2823151"/>
              <a:gd name="connsiteY58" fmla="*/ 232085 h 2549768"/>
              <a:gd name="connsiteX59" fmla="*/ 862296 w 2823151"/>
              <a:gd name="connsiteY59" fmla="*/ 212326 h 2549768"/>
              <a:gd name="connsiteX60" fmla="*/ 948371 w 2823151"/>
              <a:gd name="connsiteY60" fmla="*/ 194461 h 2549768"/>
              <a:gd name="connsiteX61" fmla="*/ 962987 w 2823151"/>
              <a:gd name="connsiteY61" fmla="*/ 184446 h 2549768"/>
              <a:gd name="connsiteX62" fmla="*/ 953784 w 2823151"/>
              <a:gd name="connsiteY62" fmla="*/ 182551 h 2549768"/>
              <a:gd name="connsiteX63" fmla="*/ 853634 w 2823151"/>
              <a:gd name="connsiteY63" fmla="*/ 176867 h 2549768"/>
              <a:gd name="connsiteX64" fmla="*/ 836852 w 2823151"/>
              <a:gd name="connsiteY64" fmla="*/ 144115 h 2549768"/>
              <a:gd name="connsiteX65" fmla="*/ 852822 w 2823151"/>
              <a:gd name="connsiteY65" fmla="*/ 138702 h 2549768"/>
              <a:gd name="connsiteX66" fmla="*/ 958657 w 2823151"/>
              <a:gd name="connsiteY66" fmla="*/ 141409 h 2549768"/>
              <a:gd name="connsiteX67" fmla="*/ 970566 w 2823151"/>
              <a:gd name="connsiteY67" fmla="*/ 137890 h 2549768"/>
              <a:gd name="connsiteX68" fmla="*/ 938356 w 2823151"/>
              <a:gd name="connsiteY68" fmla="*/ 128416 h 2549768"/>
              <a:gd name="connsiteX69" fmla="*/ 879078 w 2823151"/>
              <a:gd name="connsiteY69" fmla="*/ 108386 h 2549768"/>
              <a:gd name="connsiteX70" fmla="*/ 869604 w 2823151"/>
              <a:gd name="connsiteY70" fmla="*/ 82130 h 2549768"/>
              <a:gd name="connsiteX71" fmla="*/ 892612 w 2823151"/>
              <a:gd name="connsiteY71" fmla="*/ 72927 h 2549768"/>
              <a:gd name="connsiteX72" fmla="*/ 986536 w 2823151"/>
              <a:gd name="connsiteY72" fmla="*/ 100536 h 2549768"/>
              <a:gd name="connsiteX73" fmla="*/ 995468 w 2823151"/>
              <a:gd name="connsiteY73" fmla="*/ 96747 h 2549768"/>
              <a:gd name="connsiteX74" fmla="*/ 995468 w 2823151"/>
              <a:gd name="connsiteY74" fmla="*/ 87003 h 2549768"/>
              <a:gd name="connsiteX75" fmla="*/ 957574 w 2823151"/>
              <a:gd name="connsiteY75" fmla="*/ 43153 h 2549768"/>
              <a:gd name="connsiteX76" fmla="*/ 943228 w 2823151"/>
              <a:gd name="connsiteY76" fmla="*/ 29619 h 2549768"/>
              <a:gd name="connsiteX77" fmla="*/ 940251 w 2823151"/>
              <a:gd name="connsiteY77" fmla="*/ 6612 h 2549768"/>
              <a:gd name="connsiteX78" fmla="*/ 962987 w 2823151"/>
              <a:gd name="connsiteY78" fmla="*/ 2552 h 2549768"/>
              <a:gd name="connsiteX79" fmla="*/ 975438 w 2823151"/>
              <a:gd name="connsiteY79" fmla="*/ 11484 h 2549768"/>
              <a:gd name="connsiteX80" fmla="*/ 995739 w 2823151"/>
              <a:gd name="connsiteY80" fmla="*/ 29890 h 2549768"/>
              <a:gd name="connsiteX81" fmla="*/ 1100491 w 2823151"/>
              <a:gd name="connsiteY81" fmla="*/ 81318 h 2549768"/>
              <a:gd name="connsiteX82" fmla="*/ 1159498 w 2823151"/>
              <a:gd name="connsiteY82" fmla="*/ 101890 h 2549768"/>
              <a:gd name="connsiteX83" fmla="*/ 1211197 w 2823151"/>
              <a:gd name="connsiteY83" fmla="*/ 106762 h 2549768"/>
              <a:gd name="connsiteX84" fmla="*/ 1399047 w 2823151"/>
              <a:gd name="connsiteY84" fmla="*/ 83484 h 2549768"/>
              <a:gd name="connsiteX85" fmla="*/ 1581753 w 2823151"/>
              <a:gd name="connsiteY85" fmla="*/ 88897 h 2549768"/>
              <a:gd name="connsiteX86" fmla="*/ 1602595 w 2823151"/>
              <a:gd name="connsiteY86" fmla="*/ 90521 h 2549768"/>
              <a:gd name="connsiteX87" fmla="*/ 1643467 w 2823151"/>
              <a:gd name="connsiteY87" fmla="*/ 104055 h 2549768"/>
              <a:gd name="connsiteX88" fmla="*/ 1720610 w 2823151"/>
              <a:gd name="connsiteY88" fmla="*/ 143033 h 2549768"/>
              <a:gd name="connsiteX89" fmla="*/ 1783948 w 2823151"/>
              <a:gd name="connsiteY89" fmla="*/ 173890 h 2549768"/>
              <a:gd name="connsiteX90" fmla="*/ 1796128 w 2823151"/>
              <a:gd name="connsiteY90" fmla="*/ 179032 h 2549768"/>
              <a:gd name="connsiteX91" fmla="*/ 1891135 w 2823151"/>
              <a:gd name="connsiteY91" fmla="*/ 221258 h 2549768"/>
              <a:gd name="connsiteX92" fmla="*/ 1976940 w 2823151"/>
              <a:gd name="connsiteY92" fmla="*/ 261047 h 2549768"/>
              <a:gd name="connsiteX93" fmla="*/ 2044338 w 2823151"/>
              <a:gd name="connsiteY93" fmla="*/ 314370 h 2549768"/>
              <a:gd name="connsiteX94" fmla="*/ 2058955 w 2823151"/>
              <a:gd name="connsiteY94" fmla="*/ 328987 h 2549768"/>
              <a:gd name="connsiteX95" fmla="*/ 2077631 w 2823151"/>
              <a:gd name="connsiteY95" fmla="*/ 321408 h 2549768"/>
              <a:gd name="connsiteX96" fmla="*/ 2105782 w 2823151"/>
              <a:gd name="connsiteY96" fmla="*/ 267002 h 2549768"/>
              <a:gd name="connsiteX97" fmla="*/ 2135556 w 2823151"/>
              <a:gd name="connsiteY97" fmla="*/ 238311 h 2549768"/>
              <a:gd name="connsiteX98" fmla="*/ 2188067 w 2823151"/>
              <a:gd name="connsiteY98" fmla="*/ 213679 h 2549768"/>
              <a:gd name="connsiteX99" fmla="*/ 2326112 w 2823151"/>
              <a:gd name="connsiteY99" fmla="*/ 207724 h 2549768"/>
              <a:gd name="connsiteX100" fmla="*/ 2362382 w 2823151"/>
              <a:gd name="connsiteY100" fmla="*/ 229649 h 2549768"/>
              <a:gd name="connsiteX101" fmla="*/ 2390533 w 2823151"/>
              <a:gd name="connsiteY101" fmla="*/ 244536 h 2549768"/>
              <a:gd name="connsiteX102" fmla="*/ 2411916 w 2823151"/>
              <a:gd name="connsiteY102" fmla="*/ 253198 h 2549768"/>
              <a:gd name="connsiteX103" fmla="*/ 2420578 w 2823151"/>
              <a:gd name="connsiteY103" fmla="*/ 257529 h 2549768"/>
              <a:gd name="connsiteX104" fmla="*/ 2445751 w 2823151"/>
              <a:gd name="connsiteY104" fmla="*/ 280536 h 2549768"/>
              <a:gd name="connsiteX105" fmla="*/ 2459284 w 2823151"/>
              <a:gd name="connsiteY105" fmla="*/ 295423 h 2549768"/>
              <a:gd name="connsiteX106" fmla="*/ 2512608 w 2823151"/>
              <a:gd name="connsiteY106" fmla="*/ 393949 h 2549768"/>
              <a:gd name="connsiteX107" fmla="*/ 2513420 w 2823151"/>
              <a:gd name="connsiteY107" fmla="*/ 403694 h 2549768"/>
              <a:gd name="connsiteX108" fmla="*/ 2502322 w 2823151"/>
              <a:gd name="connsiteY108" fmla="*/ 445107 h 2549768"/>
              <a:gd name="connsiteX109" fmla="*/ 2479856 w 2823151"/>
              <a:gd name="connsiteY109" fmla="*/ 450250 h 2549768"/>
              <a:gd name="connsiteX110" fmla="*/ 2440608 w 2823151"/>
              <a:gd name="connsiteY110" fmla="*/ 445107 h 2549768"/>
              <a:gd name="connsiteX111" fmla="*/ 2433029 w 2823151"/>
              <a:gd name="connsiteY111" fmla="*/ 450520 h 2549768"/>
              <a:gd name="connsiteX112" fmla="*/ 2421931 w 2823151"/>
              <a:gd name="connsiteY112" fmla="*/ 489227 h 2549768"/>
              <a:gd name="connsiteX113" fmla="*/ 2408939 w 2823151"/>
              <a:gd name="connsiteY113" fmla="*/ 500866 h 2549768"/>
              <a:gd name="connsiteX114" fmla="*/ 2397570 w 2823151"/>
              <a:gd name="connsiteY114" fmla="*/ 516836 h 2549768"/>
              <a:gd name="connsiteX115" fmla="*/ 2387826 w 2823151"/>
              <a:gd name="connsiteY115" fmla="*/ 582069 h 2549768"/>
              <a:gd name="connsiteX116" fmla="*/ 2374021 w 2823151"/>
              <a:gd name="connsiteY116" fmla="*/ 593167 h 2549768"/>
              <a:gd name="connsiteX117" fmla="*/ 2364277 w 2823151"/>
              <a:gd name="connsiteY117" fmla="*/ 592625 h 2549768"/>
              <a:gd name="connsiteX118" fmla="*/ 2341811 w 2823151"/>
              <a:gd name="connsiteY118" fmla="*/ 603723 h 2549768"/>
              <a:gd name="connsiteX119" fmla="*/ 2341270 w 2823151"/>
              <a:gd name="connsiteY119" fmla="*/ 604535 h 2549768"/>
              <a:gd name="connsiteX120" fmla="*/ 2299315 w 2823151"/>
              <a:gd name="connsiteY120" fmla="*/ 631873 h 2549768"/>
              <a:gd name="connsiteX121" fmla="*/ 2289300 w 2823151"/>
              <a:gd name="connsiteY121" fmla="*/ 638099 h 2549768"/>
              <a:gd name="connsiteX122" fmla="*/ 2291736 w 2823151"/>
              <a:gd name="connsiteY122" fmla="*/ 645678 h 2549768"/>
              <a:gd name="connsiteX123" fmla="*/ 2317992 w 2823151"/>
              <a:gd name="connsiteY123" fmla="*/ 661648 h 2549768"/>
              <a:gd name="connsiteX124" fmla="*/ 2323946 w 2823151"/>
              <a:gd name="connsiteY124" fmla="*/ 664084 h 2549768"/>
              <a:gd name="connsiteX125" fmla="*/ 2402713 w 2823151"/>
              <a:gd name="connsiteY125" fmla="*/ 711452 h 2549768"/>
              <a:gd name="connsiteX126" fmla="*/ 2434382 w 2823151"/>
              <a:gd name="connsiteY126" fmla="*/ 733106 h 2549768"/>
              <a:gd name="connsiteX127" fmla="*/ 2462803 w 2823151"/>
              <a:gd name="connsiteY127" fmla="*/ 730670 h 2549768"/>
              <a:gd name="connsiteX128" fmla="*/ 2480127 w 2823151"/>
              <a:gd name="connsiteY128" fmla="*/ 715512 h 2549768"/>
              <a:gd name="connsiteX129" fmla="*/ 2562141 w 2823151"/>
              <a:gd name="connsiteY129" fmla="*/ 620505 h 2549768"/>
              <a:gd name="connsiteX130" fmla="*/ 2633870 w 2823151"/>
              <a:gd name="connsiteY130" fmla="*/ 473799 h 2549768"/>
              <a:gd name="connsiteX131" fmla="*/ 2630893 w 2823151"/>
              <a:gd name="connsiteY131" fmla="*/ 441859 h 2549768"/>
              <a:gd name="connsiteX132" fmla="*/ 2624126 w 2823151"/>
              <a:gd name="connsiteY132" fmla="*/ 424536 h 2549768"/>
              <a:gd name="connsiteX133" fmla="*/ 2606262 w 2823151"/>
              <a:gd name="connsiteY133" fmla="*/ 376355 h 2549768"/>
              <a:gd name="connsiteX134" fmla="*/ 2556728 w 2823151"/>
              <a:gd name="connsiteY134" fmla="*/ 330070 h 2549768"/>
              <a:gd name="connsiteX135" fmla="*/ 2546442 w 2823151"/>
              <a:gd name="connsiteY135" fmla="*/ 317077 h 2549768"/>
              <a:gd name="connsiteX136" fmla="*/ 2559705 w 2823151"/>
              <a:gd name="connsiteY136" fmla="*/ 308416 h 2549768"/>
              <a:gd name="connsiteX137" fmla="*/ 2592728 w 2823151"/>
              <a:gd name="connsiteY137" fmla="*/ 309769 h 2549768"/>
              <a:gd name="connsiteX138" fmla="*/ 2619795 w 2823151"/>
              <a:gd name="connsiteY138" fmla="*/ 326822 h 2549768"/>
              <a:gd name="connsiteX139" fmla="*/ 2658502 w 2823151"/>
              <a:gd name="connsiteY139" fmla="*/ 324386 h 2549768"/>
              <a:gd name="connsiteX140" fmla="*/ 2674201 w 2823151"/>
              <a:gd name="connsiteY140" fmla="*/ 269709 h 2549768"/>
              <a:gd name="connsiteX141" fmla="*/ 2688006 w 2823151"/>
              <a:gd name="connsiteY141" fmla="*/ 212055 h 2549768"/>
              <a:gd name="connsiteX142" fmla="*/ 2711555 w 2823151"/>
              <a:gd name="connsiteY142" fmla="*/ 201769 h 2549768"/>
              <a:gd name="connsiteX143" fmla="*/ 2719675 w 2823151"/>
              <a:gd name="connsiteY143" fmla="*/ 219634 h 2549768"/>
              <a:gd name="connsiteX144" fmla="*/ 2712096 w 2823151"/>
              <a:gd name="connsiteY144" fmla="*/ 257258 h 2549768"/>
              <a:gd name="connsiteX145" fmla="*/ 2724006 w 2823151"/>
              <a:gd name="connsiteY145" fmla="*/ 230732 h 2549768"/>
              <a:gd name="connsiteX146" fmla="*/ 2734833 w 2823151"/>
              <a:gd name="connsiteY146" fmla="*/ 200687 h 2549768"/>
              <a:gd name="connsiteX147" fmla="*/ 2757299 w 2823151"/>
              <a:gd name="connsiteY147" fmla="*/ 193378 h 2549768"/>
              <a:gd name="connsiteX148" fmla="*/ 2765419 w 2823151"/>
              <a:gd name="connsiteY148" fmla="*/ 212055 h 2549768"/>
              <a:gd name="connsiteX149" fmla="*/ 2769479 w 2823151"/>
              <a:gd name="connsiteY149" fmla="*/ 219363 h 2549768"/>
              <a:gd name="connsiteX150" fmla="*/ 2782742 w 2823151"/>
              <a:gd name="connsiteY150" fmla="*/ 238581 h 2549768"/>
              <a:gd name="connsiteX151" fmla="*/ 2770291 w 2823151"/>
              <a:gd name="connsiteY151" fmla="*/ 321137 h 2549768"/>
              <a:gd name="connsiteX152" fmla="*/ 2773269 w 2823151"/>
              <a:gd name="connsiteY152" fmla="*/ 337378 h 2549768"/>
              <a:gd name="connsiteX153" fmla="*/ 2792216 w 2823151"/>
              <a:gd name="connsiteY153" fmla="*/ 290551 h 2549768"/>
              <a:gd name="connsiteX154" fmla="*/ 2798442 w 2823151"/>
              <a:gd name="connsiteY154" fmla="*/ 274310 h 2549768"/>
              <a:gd name="connsiteX155" fmla="*/ 2823885 w 2823151"/>
              <a:gd name="connsiteY155" fmla="*/ 275122 h 2549768"/>
              <a:gd name="connsiteX156" fmla="*/ 2823885 w 2823151"/>
              <a:gd name="connsiteY156" fmla="*/ 297047 h 2549768"/>
              <a:gd name="connsiteX157" fmla="*/ 2799253 w 2823151"/>
              <a:gd name="connsiteY157" fmla="*/ 361468 h 2549768"/>
              <a:gd name="connsiteX158" fmla="*/ 2798171 w 2823151"/>
              <a:gd name="connsiteY158" fmla="*/ 376897 h 2549768"/>
              <a:gd name="connsiteX159" fmla="*/ 2780848 w 2823151"/>
              <a:gd name="connsiteY159" fmla="*/ 438069 h 2549768"/>
              <a:gd name="connsiteX160" fmla="*/ 2745660 w 2823151"/>
              <a:gd name="connsiteY160" fmla="*/ 494641 h 2549768"/>
              <a:gd name="connsiteX161" fmla="*/ 2707224 w 2823151"/>
              <a:gd name="connsiteY161" fmla="*/ 583964 h 2549768"/>
              <a:gd name="connsiteX162" fmla="*/ 2675555 w 2823151"/>
              <a:gd name="connsiteY162" fmla="*/ 675182 h 2549768"/>
              <a:gd name="connsiteX163" fmla="*/ 2616277 w 2823151"/>
              <a:gd name="connsiteY163" fmla="*/ 788054 h 2549768"/>
              <a:gd name="connsiteX164" fmla="*/ 2565389 w 2823151"/>
              <a:gd name="connsiteY164" fmla="*/ 862219 h 2549768"/>
              <a:gd name="connsiteX165" fmla="*/ 2543735 w 2823151"/>
              <a:gd name="connsiteY165" fmla="*/ 891452 h 2549768"/>
              <a:gd name="connsiteX166" fmla="*/ 2494743 w 2823151"/>
              <a:gd name="connsiteY166" fmla="*/ 911752 h 2549768"/>
              <a:gd name="connsiteX167" fmla="*/ 2442773 w 2823151"/>
              <a:gd name="connsiteY167" fmla="*/ 897136 h 2549768"/>
              <a:gd name="connsiteX168" fmla="*/ 2302563 w 2823151"/>
              <a:gd name="connsiteY168" fmla="*/ 851392 h 2549768"/>
              <a:gd name="connsiteX169" fmla="*/ 2193481 w 2823151"/>
              <a:gd name="connsiteY169" fmla="*/ 799693 h 2549768"/>
              <a:gd name="connsiteX170" fmla="*/ 2180759 w 2823151"/>
              <a:gd name="connsiteY170" fmla="*/ 797527 h 2549768"/>
              <a:gd name="connsiteX171" fmla="*/ 2158834 w 2823151"/>
              <a:gd name="connsiteY171" fmla="*/ 789678 h 2549768"/>
              <a:gd name="connsiteX172" fmla="*/ 2109571 w 2823151"/>
              <a:gd name="connsiteY172" fmla="*/ 754490 h 2549768"/>
              <a:gd name="connsiteX173" fmla="*/ 2085481 w 2823151"/>
              <a:gd name="connsiteY173" fmla="*/ 760174 h 2549768"/>
              <a:gd name="connsiteX174" fmla="*/ 2005631 w 2823151"/>
              <a:gd name="connsiteY174" fmla="*/ 818099 h 2549768"/>
              <a:gd name="connsiteX175" fmla="*/ 1927406 w 2823151"/>
              <a:gd name="connsiteY175" fmla="*/ 850850 h 2549768"/>
              <a:gd name="connsiteX176" fmla="*/ 1841331 w 2823151"/>
              <a:gd name="connsiteY176" fmla="*/ 908775 h 2549768"/>
              <a:gd name="connsiteX177" fmla="*/ 1799376 w 2823151"/>
              <a:gd name="connsiteY177" fmla="*/ 936925 h 2549768"/>
              <a:gd name="connsiteX178" fmla="*/ 1723858 w 2823151"/>
              <a:gd name="connsiteY178" fmla="*/ 981858 h 2549768"/>
              <a:gd name="connsiteX179" fmla="*/ 1646444 w 2823151"/>
              <a:gd name="connsiteY179" fmla="*/ 1037887 h 2549768"/>
              <a:gd name="connsiteX180" fmla="*/ 1640219 w 2823151"/>
              <a:gd name="connsiteY180" fmla="*/ 1044925 h 2549768"/>
              <a:gd name="connsiteX181" fmla="*/ 1648339 w 2823151"/>
              <a:gd name="connsiteY181" fmla="*/ 1048444 h 2549768"/>
              <a:gd name="connsiteX182" fmla="*/ 1745512 w 2823151"/>
              <a:gd name="connsiteY182" fmla="*/ 1085256 h 2549768"/>
              <a:gd name="connsiteX183" fmla="*/ 1756339 w 2823151"/>
              <a:gd name="connsiteY183" fmla="*/ 1090669 h 2549768"/>
              <a:gd name="connsiteX184" fmla="*/ 1852429 w 2823151"/>
              <a:gd name="connsiteY184" fmla="*/ 1143722 h 2549768"/>
              <a:gd name="connsiteX185" fmla="*/ 1962865 w 2823151"/>
              <a:gd name="connsiteY185" fmla="*/ 1205165 h 2549768"/>
              <a:gd name="connsiteX186" fmla="*/ 2099827 w 2823151"/>
              <a:gd name="connsiteY186" fmla="*/ 1282849 h 2549768"/>
              <a:gd name="connsiteX187" fmla="*/ 2145571 w 2823151"/>
              <a:gd name="connsiteY187" fmla="*/ 1316413 h 2549768"/>
              <a:gd name="connsiteX188" fmla="*/ 2157751 w 2823151"/>
              <a:gd name="connsiteY188" fmla="*/ 1347541 h 2549768"/>
              <a:gd name="connsiteX189" fmla="*/ 2130954 w 2823151"/>
              <a:gd name="connsiteY189" fmla="*/ 1434428 h 2549768"/>
              <a:gd name="connsiteX190" fmla="*/ 2034052 w 2823151"/>
              <a:gd name="connsiteY190" fmla="*/ 1545405 h 2549768"/>
              <a:gd name="connsiteX191" fmla="*/ 1898985 w 2823151"/>
              <a:gd name="connsiteY191" fmla="*/ 1686157 h 2549768"/>
              <a:gd name="connsiteX192" fmla="*/ 1822654 w 2823151"/>
              <a:gd name="connsiteY192" fmla="*/ 1754367 h 2549768"/>
              <a:gd name="connsiteX193" fmla="*/ 1742264 w 2823151"/>
              <a:gd name="connsiteY193" fmla="*/ 1844231 h 2549768"/>
              <a:gd name="connsiteX194" fmla="*/ 1693813 w 2823151"/>
              <a:gd name="connsiteY194" fmla="*/ 1938968 h 2549768"/>
              <a:gd name="connsiteX195" fmla="*/ 1701933 w 2823151"/>
              <a:gd name="connsiteY195" fmla="*/ 1973073 h 2549768"/>
              <a:gd name="connsiteX196" fmla="*/ 1698685 w 2823151"/>
              <a:gd name="connsiteY196" fmla="*/ 1987419 h 2549768"/>
              <a:gd name="connsiteX197" fmla="*/ 1697602 w 2823151"/>
              <a:gd name="connsiteY197" fmla="*/ 1997434 h 2549768"/>
              <a:gd name="connsiteX198" fmla="*/ 1748489 w 2823151"/>
              <a:gd name="connsiteY198" fmla="*/ 2055629 h 2549768"/>
              <a:gd name="connsiteX199" fmla="*/ 1790444 w 2823151"/>
              <a:gd name="connsiteY199" fmla="*/ 2082697 h 2549768"/>
              <a:gd name="connsiteX200" fmla="*/ 1806143 w 2823151"/>
              <a:gd name="connsiteY200" fmla="*/ 2100020 h 2549768"/>
              <a:gd name="connsiteX201" fmla="*/ 1818865 w 2823151"/>
              <a:gd name="connsiteY201" fmla="*/ 2107058 h 2549768"/>
              <a:gd name="connsiteX202" fmla="*/ 1877331 w 2823151"/>
              <a:gd name="connsiteY202" fmla="*/ 2117885 h 2549768"/>
              <a:gd name="connsiteX203" fmla="*/ 1909541 w 2823151"/>
              <a:gd name="connsiteY203" fmla="*/ 2160652 h 2549768"/>
              <a:gd name="connsiteX204" fmla="*/ 1883015 w 2823151"/>
              <a:gd name="connsiteY204" fmla="*/ 2198005 h 2549768"/>
              <a:gd name="connsiteX205" fmla="*/ 1818594 w 2823151"/>
              <a:gd name="connsiteY205" fmla="*/ 2210997 h 2549768"/>
              <a:gd name="connsiteX206" fmla="*/ 1755797 w 2823151"/>
              <a:gd name="connsiteY206" fmla="*/ 2209373 h 2549768"/>
              <a:gd name="connsiteX207" fmla="*/ 1685422 w 2823151"/>
              <a:gd name="connsiteY207" fmla="*/ 2189614 h 2549768"/>
              <a:gd name="connsiteX208" fmla="*/ 1546294 w 2823151"/>
              <a:gd name="connsiteY208" fmla="*/ 2131960 h 2549768"/>
              <a:gd name="connsiteX209" fmla="*/ 1471588 w 2823151"/>
              <a:gd name="connsiteY209" fmla="*/ 2105975 h 2549768"/>
              <a:gd name="connsiteX210" fmla="*/ 1412310 w 2823151"/>
              <a:gd name="connsiteY210" fmla="*/ 2073223 h 2549768"/>
              <a:gd name="connsiteX211" fmla="*/ 1397964 w 2823151"/>
              <a:gd name="connsiteY211" fmla="*/ 2052652 h 2549768"/>
              <a:gd name="connsiteX212" fmla="*/ 1405813 w 2823151"/>
              <a:gd name="connsiteY212" fmla="*/ 2032622 h 2549768"/>
              <a:gd name="connsiteX213" fmla="*/ 1437482 w 2823151"/>
              <a:gd name="connsiteY213" fmla="*/ 1993644 h 2549768"/>
              <a:gd name="connsiteX214" fmla="*/ 1459407 w 2823151"/>
              <a:gd name="connsiteY214" fmla="*/ 1950878 h 2549768"/>
              <a:gd name="connsiteX215" fmla="*/ 1481061 w 2823151"/>
              <a:gd name="connsiteY215" fmla="*/ 1913795 h 2549768"/>
              <a:gd name="connsiteX216" fmla="*/ 1501633 w 2823151"/>
              <a:gd name="connsiteY216" fmla="*/ 1904863 h 2549768"/>
              <a:gd name="connsiteX217" fmla="*/ 1514084 w 2823151"/>
              <a:gd name="connsiteY217" fmla="*/ 1901344 h 2549768"/>
              <a:gd name="connsiteX218" fmla="*/ 1532219 w 2823151"/>
              <a:gd name="connsiteY218" fmla="*/ 1878066 h 2549768"/>
              <a:gd name="connsiteX219" fmla="*/ 1558475 w 2823151"/>
              <a:gd name="connsiteY219" fmla="*/ 1840171 h 2549768"/>
              <a:gd name="connsiteX220" fmla="*/ 1610174 w 2823151"/>
              <a:gd name="connsiteY220" fmla="*/ 1774126 h 2549768"/>
              <a:gd name="connsiteX221" fmla="*/ 1668369 w 2823151"/>
              <a:gd name="connsiteY221" fmla="*/ 1683720 h 2549768"/>
              <a:gd name="connsiteX222" fmla="*/ 1711407 w 2823151"/>
              <a:gd name="connsiteY222" fmla="*/ 1613345 h 2549768"/>
              <a:gd name="connsiteX223" fmla="*/ 1746594 w 2823151"/>
              <a:gd name="connsiteY223" fmla="*/ 1547300 h 2549768"/>
              <a:gd name="connsiteX224" fmla="*/ 1775557 w 2823151"/>
              <a:gd name="connsiteY224" fmla="*/ 1502097 h 2549768"/>
              <a:gd name="connsiteX225" fmla="*/ 1844309 w 2823151"/>
              <a:gd name="connsiteY225" fmla="*/ 1426037 h 2549768"/>
              <a:gd name="connsiteX226" fmla="*/ 1841060 w 2823151"/>
              <a:gd name="connsiteY226" fmla="*/ 1414668 h 2549768"/>
              <a:gd name="connsiteX227" fmla="*/ 1708700 w 2823151"/>
              <a:gd name="connsiteY227" fmla="*/ 1392744 h 2549768"/>
              <a:gd name="connsiteX228" fmla="*/ 1590685 w 2823151"/>
              <a:gd name="connsiteY228" fmla="*/ 1377315 h 2549768"/>
              <a:gd name="connsiteX229" fmla="*/ 1555497 w 2823151"/>
              <a:gd name="connsiteY229" fmla="*/ 1368383 h 2549768"/>
              <a:gd name="connsiteX230" fmla="*/ 1440460 w 2823151"/>
              <a:gd name="connsiteY230" fmla="*/ 1338067 h 2549768"/>
              <a:gd name="connsiteX231" fmla="*/ 1413122 w 2823151"/>
              <a:gd name="connsiteY231" fmla="*/ 1329406 h 2549768"/>
              <a:gd name="connsiteX232" fmla="*/ 1398505 w 2823151"/>
              <a:gd name="connsiteY232" fmla="*/ 1331030 h 2549768"/>
              <a:gd name="connsiteX233" fmla="*/ 1299438 w 2823151"/>
              <a:gd name="connsiteY233" fmla="*/ 1406007 h 2549768"/>
              <a:gd name="connsiteX234" fmla="*/ 1222024 w 2823151"/>
              <a:gd name="connsiteY234" fmla="*/ 1480713 h 2549768"/>
              <a:gd name="connsiteX235" fmla="*/ 1162476 w 2823151"/>
              <a:gd name="connsiteY235" fmla="*/ 1534578 h 2549768"/>
              <a:gd name="connsiteX236" fmla="*/ 1090746 w 2823151"/>
              <a:gd name="connsiteY236" fmla="*/ 1594668 h 2549768"/>
              <a:gd name="connsiteX237" fmla="*/ 939168 w 2823151"/>
              <a:gd name="connsiteY237" fmla="*/ 1706999 h 2549768"/>
              <a:gd name="connsiteX238" fmla="*/ 886386 w 2823151"/>
              <a:gd name="connsiteY238" fmla="*/ 1748141 h 2549768"/>
              <a:gd name="connsiteX239" fmla="*/ 768642 w 2823151"/>
              <a:gd name="connsiteY239" fmla="*/ 1825284 h 2549768"/>
              <a:gd name="connsiteX240" fmla="*/ 711259 w 2823151"/>
              <a:gd name="connsiteY240" fmla="*/ 1855058 h 2549768"/>
              <a:gd name="connsiteX241" fmla="*/ 632221 w 2823151"/>
              <a:gd name="connsiteY241" fmla="*/ 1908111 h 2549768"/>
              <a:gd name="connsiteX242" fmla="*/ 586477 w 2823151"/>
              <a:gd name="connsiteY242" fmla="*/ 1940592 h 2549768"/>
              <a:gd name="connsiteX243" fmla="*/ 505815 w 2823151"/>
              <a:gd name="connsiteY243" fmla="*/ 1995539 h 2549768"/>
              <a:gd name="connsiteX244" fmla="*/ 418387 w 2823151"/>
              <a:gd name="connsiteY244" fmla="*/ 2056712 h 2549768"/>
              <a:gd name="connsiteX245" fmla="*/ 321214 w 2823151"/>
              <a:gd name="connsiteY245" fmla="*/ 2154697 h 2549768"/>
              <a:gd name="connsiteX246" fmla="*/ 290357 w 2823151"/>
              <a:gd name="connsiteY246" fmla="*/ 2183930 h 2549768"/>
              <a:gd name="connsiteX247" fmla="*/ 275741 w 2823151"/>
              <a:gd name="connsiteY247" fmla="*/ 2200170 h 2549768"/>
              <a:gd name="connsiteX248" fmla="*/ 237034 w 2823151"/>
              <a:gd name="connsiteY248" fmla="*/ 2243208 h 2549768"/>
              <a:gd name="connsiteX249" fmla="*/ 233786 w 2823151"/>
              <a:gd name="connsiteY249" fmla="*/ 2257283 h 2549768"/>
              <a:gd name="connsiteX250" fmla="*/ 219170 w 2823151"/>
              <a:gd name="connsiteY250" fmla="*/ 2286516 h 2549768"/>
              <a:gd name="connsiteX251" fmla="*/ 201034 w 2823151"/>
              <a:gd name="connsiteY251" fmla="*/ 2304381 h 2549768"/>
              <a:gd name="connsiteX252" fmla="*/ 177756 w 2823151"/>
              <a:gd name="connsiteY252" fmla="*/ 2340110 h 2549768"/>
              <a:gd name="connsiteX253" fmla="*/ 165576 w 2823151"/>
              <a:gd name="connsiteY253" fmla="*/ 2359328 h 2549768"/>
              <a:gd name="connsiteX254" fmla="*/ 162869 w 2823151"/>
              <a:gd name="connsiteY254" fmla="*/ 2363929 h 2549768"/>
              <a:gd name="connsiteX255" fmla="*/ 148252 w 2823151"/>
              <a:gd name="connsiteY255" fmla="*/ 2394516 h 2549768"/>
              <a:gd name="connsiteX256" fmla="*/ 136884 w 2823151"/>
              <a:gd name="connsiteY256" fmla="*/ 2424831 h 2549768"/>
              <a:gd name="connsiteX257" fmla="*/ 101155 w 2823151"/>
              <a:gd name="connsiteY257" fmla="*/ 2504139 h 2549768"/>
              <a:gd name="connsiteX258" fmla="*/ 99260 w 2823151"/>
              <a:gd name="connsiteY258" fmla="*/ 2511718 h 2549768"/>
              <a:gd name="connsiteX259" fmla="*/ 70298 w 2823151"/>
              <a:gd name="connsiteY259" fmla="*/ 2548530 h 2549768"/>
              <a:gd name="connsiteX260" fmla="*/ 44313 w 2823151"/>
              <a:gd name="connsiteY260" fmla="*/ 2550154 h 254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2823151" h="2549768">
                <a:moveTo>
                  <a:pt x="44313" y="2550154"/>
                </a:moveTo>
                <a:cubicBezTo>
                  <a:pt x="8584" y="2524711"/>
                  <a:pt x="3982" y="2485463"/>
                  <a:pt x="734" y="2446485"/>
                </a:cubicBezTo>
                <a:cubicBezTo>
                  <a:pt x="-1973" y="2414546"/>
                  <a:pt x="3170" y="2382606"/>
                  <a:pt x="10208" y="2351478"/>
                </a:cubicBezTo>
                <a:cubicBezTo>
                  <a:pt x="11832" y="2343629"/>
                  <a:pt x="12644" y="2335508"/>
                  <a:pt x="13185" y="2327388"/>
                </a:cubicBezTo>
                <a:cubicBezTo>
                  <a:pt x="18599" y="2259178"/>
                  <a:pt x="1005" y="2201794"/>
                  <a:pt x="1817" y="2133313"/>
                </a:cubicBezTo>
                <a:cubicBezTo>
                  <a:pt x="2087" y="2108411"/>
                  <a:pt x="3711" y="2083238"/>
                  <a:pt x="14268" y="2059960"/>
                </a:cubicBezTo>
                <a:cubicBezTo>
                  <a:pt x="24283" y="2037494"/>
                  <a:pt x="57847" y="2028562"/>
                  <a:pt x="74899" y="2046426"/>
                </a:cubicBezTo>
                <a:cubicBezTo>
                  <a:pt x="81125" y="2052923"/>
                  <a:pt x="92764" y="2051569"/>
                  <a:pt x="101967" y="2051840"/>
                </a:cubicBezTo>
                <a:cubicBezTo>
                  <a:pt x="110087" y="2052110"/>
                  <a:pt x="117937" y="2055088"/>
                  <a:pt x="125245" y="2058336"/>
                </a:cubicBezTo>
                <a:cubicBezTo>
                  <a:pt x="150147" y="2069163"/>
                  <a:pt x="173967" y="2064020"/>
                  <a:pt x="195079" y="2050486"/>
                </a:cubicBezTo>
                <a:cubicBezTo>
                  <a:pt x="245966" y="2018547"/>
                  <a:pt x="288733" y="1977133"/>
                  <a:pt x="328523" y="1931930"/>
                </a:cubicBezTo>
                <a:cubicBezTo>
                  <a:pt x="352613" y="1904592"/>
                  <a:pt x="376974" y="1877524"/>
                  <a:pt x="403771" y="1852893"/>
                </a:cubicBezTo>
                <a:cubicBezTo>
                  <a:pt x="429485" y="1829074"/>
                  <a:pt x="451410" y="1802006"/>
                  <a:pt x="473064" y="1774668"/>
                </a:cubicBezTo>
                <a:cubicBezTo>
                  <a:pt x="499049" y="1741916"/>
                  <a:pt x="530447" y="1716202"/>
                  <a:pt x="568071" y="1697796"/>
                </a:cubicBezTo>
                <a:cubicBezTo>
                  <a:pt x="595680" y="1684262"/>
                  <a:pt x="622206" y="1668563"/>
                  <a:pt x="649003" y="1653405"/>
                </a:cubicBezTo>
                <a:cubicBezTo>
                  <a:pt x="667950" y="1642578"/>
                  <a:pt x="689334" y="1635811"/>
                  <a:pt x="708823" y="1625255"/>
                </a:cubicBezTo>
                <a:cubicBezTo>
                  <a:pt x="715319" y="1621736"/>
                  <a:pt x="722356" y="1618758"/>
                  <a:pt x="727499" y="1613886"/>
                </a:cubicBezTo>
                <a:cubicBezTo>
                  <a:pt x="750236" y="1593585"/>
                  <a:pt x="774326" y="1574909"/>
                  <a:pt x="795168" y="1552713"/>
                </a:cubicBezTo>
                <a:cubicBezTo>
                  <a:pt x="805454" y="1541886"/>
                  <a:pt x="811950" y="1528082"/>
                  <a:pt x="820341" y="1515631"/>
                </a:cubicBezTo>
                <a:cubicBezTo>
                  <a:pt x="836582" y="1491811"/>
                  <a:pt x="852552" y="1467450"/>
                  <a:pt x="867439" y="1442819"/>
                </a:cubicBezTo>
                <a:cubicBezTo>
                  <a:pt x="899649" y="1389496"/>
                  <a:pt x="935108" y="1338879"/>
                  <a:pt x="981393" y="1296383"/>
                </a:cubicBezTo>
                <a:cubicBezTo>
                  <a:pt x="993303" y="1285556"/>
                  <a:pt x="1004671" y="1273917"/>
                  <a:pt x="1016581" y="1263090"/>
                </a:cubicBezTo>
                <a:cubicBezTo>
                  <a:pt x="1029303" y="1251451"/>
                  <a:pt x="1035258" y="1235210"/>
                  <a:pt x="1046356" y="1222759"/>
                </a:cubicBezTo>
                <a:cubicBezTo>
                  <a:pt x="1063137" y="1203812"/>
                  <a:pt x="1060431" y="1179722"/>
                  <a:pt x="1065303" y="1157797"/>
                </a:cubicBezTo>
                <a:cubicBezTo>
                  <a:pt x="1075859" y="1109617"/>
                  <a:pt x="1086686" y="1061707"/>
                  <a:pt x="1114566" y="1020023"/>
                </a:cubicBezTo>
                <a:cubicBezTo>
                  <a:pt x="1129182" y="998098"/>
                  <a:pt x="1147588" y="979963"/>
                  <a:pt x="1167618" y="962910"/>
                </a:cubicBezTo>
                <a:cubicBezTo>
                  <a:pt x="1180611" y="951813"/>
                  <a:pt x="1196851" y="945858"/>
                  <a:pt x="1210385" y="936113"/>
                </a:cubicBezTo>
                <a:cubicBezTo>
                  <a:pt x="1228250" y="923392"/>
                  <a:pt x="1248280" y="914189"/>
                  <a:pt x="1265603" y="900925"/>
                </a:cubicBezTo>
                <a:cubicBezTo>
                  <a:pt x="1268581" y="898760"/>
                  <a:pt x="1271558" y="896865"/>
                  <a:pt x="1275348" y="896053"/>
                </a:cubicBezTo>
                <a:cubicBezTo>
                  <a:pt x="1294565" y="892805"/>
                  <a:pt x="1305934" y="878459"/>
                  <a:pt x="1319738" y="866279"/>
                </a:cubicBezTo>
                <a:cubicBezTo>
                  <a:pt x="1335708" y="851933"/>
                  <a:pt x="1346806" y="831632"/>
                  <a:pt x="1368189" y="823783"/>
                </a:cubicBezTo>
                <a:cubicBezTo>
                  <a:pt x="1382265" y="818640"/>
                  <a:pt x="1391197" y="808084"/>
                  <a:pt x="1397152" y="795362"/>
                </a:cubicBezTo>
                <a:cubicBezTo>
                  <a:pt x="1403648" y="781557"/>
                  <a:pt x="1412310" y="770189"/>
                  <a:pt x="1426926" y="764505"/>
                </a:cubicBezTo>
                <a:cubicBezTo>
                  <a:pt x="1432610" y="762339"/>
                  <a:pt x="1436400" y="757467"/>
                  <a:pt x="1438565" y="753136"/>
                </a:cubicBezTo>
                <a:cubicBezTo>
                  <a:pt x="1447497" y="735272"/>
                  <a:pt x="1462926" y="723091"/>
                  <a:pt x="1474294" y="707121"/>
                </a:cubicBezTo>
                <a:cubicBezTo>
                  <a:pt x="1485663" y="691422"/>
                  <a:pt x="1494324" y="673828"/>
                  <a:pt x="1506234" y="658400"/>
                </a:cubicBezTo>
                <a:cubicBezTo>
                  <a:pt x="1512189" y="650550"/>
                  <a:pt x="1517332" y="642159"/>
                  <a:pt x="1524369" y="635122"/>
                </a:cubicBezTo>
                <a:cubicBezTo>
                  <a:pt x="1566053" y="592084"/>
                  <a:pt x="1603136" y="544986"/>
                  <a:pt x="1642384" y="499784"/>
                </a:cubicBezTo>
                <a:cubicBezTo>
                  <a:pt x="1655377" y="484626"/>
                  <a:pt x="1669452" y="470551"/>
                  <a:pt x="1685151" y="458370"/>
                </a:cubicBezTo>
                <a:cubicBezTo>
                  <a:pt x="1710595" y="438340"/>
                  <a:pt x="1727647" y="411814"/>
                  <a:pt x="1744429" y="385017"/>
                </a:cubicBezTo>
                <a:cubicBezTo>
                  <a:pt x="1750655" y="374731"/>
                  <a:pt x="1748760" y="368506"/>
                  <a:pt x="1738745" y="361739"/>
                </a:cubicBezTo>
                <a:cubicBezTo>
                  <a:pt x="1703557" y="338731"/>
                  <a:pt x="1671076" y="312746"/>
                  <a:pt x="1641031" y="283513"/>
                </a:cubicBezTo>
                <a:cubicBezTo>
                  <a:pt x="1628850" y="271333"/>
                  <a:pt x="1615046" y="260777"/>
                  <a:pt x="1602595" y="248867"/>
                </a:cubicBezTo>
                <a:cubicBezTo>
                  <a:pt x="1597723" y="244265"/>
                  <a:pt x="1592580" y="242641"/>
                  <a:pt x="1585813" y="242912"/>
                </a:cubicBezTo>
                <a:cubicBezTo>
                  <a:pt x="1542234" y="244536"/>
                  <a:pt x="1498384" y="246701"/>
                  <a:pt x="1455076" y="238311"/>
                </a:cubicBezTo>
                <a:cubicBezTo>
                  <a:pt x="1424761" y="232356"/>
                  <a:pt x="1394716" y="224235"/>
                  <a:pt x="1364129" y="221258"/>
                </a:cubicBezTo>
                <a:cubicBezTo>
                  <a:pt x="1303769" y="215574"/>
                  <a:pt x="1243137" y="216656"/>
                  <a:pt x="1182776" y="226401"/>
                </a:cubicBezTo>
                <a:cubicBezTo>
                  <a:pt x="1167077" y="228837"/>
                  <a:pt x="1152190" y="230732"/>
                  <a:pt x="1140010" y="243724"/>
                </a:cubicBezTo>
                <a:cubicBezTo>
                  <a:pt x="1132972" y="251303"/>
                  <a:pt x="1119979" y="252386"/>
                  <a:pt x="1109694" y="255904"/>
                </a:cubicBezTo>
                <a:cubicBezTo>
                  <a:pt x="1080190" y="266461"/>
                  <a:pt x="1055559" y="283513"/>
                  <a:pt x="1039318" y="310852"/>
                </a:cubicBezTo>
                <a:cubicBezTo>
                  <a:pt x="1034716" y="318431"/>
                  <a:pt x="1036070" y="327904"/>
                  <a:pt x="1035258" y="336837"/>
                </a:cubicBezTo>
                <a:cubicBezTo>
                  <a:pt x="1034716" y="341167"/>
                  <a:pt x="1038777" y="348476"/>
                  <a:pt x="1030115" y="348746"/>
                </a:cubicBezTo>
                <a:cubicBezTo>
                  <a:pt x="1021724" y="349017"/>
                  <a:pt x="1010356" y="353077"/>
                  <a:pt x="1007378" y="341438"/>
                </a:cubicBezTo>
                <a:cubicBezTo>
                  <a:pt x="1001423" y="317348"/>
                  <a:pt x="993574" y="292716"/>
                  <a:pt x="1014686" y="271062"/>
                </a:cubicBezTo>
                <a:cubicBezTo>
                  <a:pt x="1020100" y="265378"/>
                  <a:pt x="1021453" y="257258"/>
                  <a:pt x="1023348" y="249950"/>
                </a:cubicBezTo>
                <a:cubicBezTo>
                  <a:pt x="1024972" y="244536"/>
                  <a:pt x="1020912" y="242912"/>
                  <a:pt x="1017393" y="241017"/>
                </a:cubicBezTo>
                <a:cubicBezTo>
                  <a:pt x="998987" y="231002"/>
                  <a:pt x="979228" y="231544"/>
                  <a:pt x="960551" y="236957"/>
                </a:cubicBezTo>
                <a:cubicBezTo>
                  <a:pt x="928882" y="246160"/>
                  <a:pt x="896942" y="246701"/>
                  <a:pt x="864461" y="246431"/>
                </a:cubicBezTo>
                <a:cubicBezTo>
                  <a:pt x="854988" y="246431"/>
                  <a:pt x="850386" y="241288"/>
                  <a:pt x="850115" y="232085"/>
                </a:cubicBezTo>
                <a:cubicBezTo>
                  <a:pt x="849845" y="222882"/>
                  <a:pt x="849845" y="213408"/>
                  <a:pt x="862296" y="212326"/>
                </a:cubicBezTo>
                <a:cubicBezTo>
                  <a:pt x="891800" y="209619"/>
                  <a:pt x="919679" y="200416"/>
                  <a:pt x="948371" y="194461"/>
                </a:cubicBezTo>
                <a:cubicBezTo>
                  <a:pt x="954326" y="193378"/>
                  <a:pt x="960822" y="191754"/>
                  <a:pt x="962987" y="184446"/>
                </a:cubicBezTo>
                <a:cubicBezTo>
                  <a:pt x="960551" y="181198"/>
                  <a:pt x="956762" y="182551"/>
                  <a:pt x="953784" y="182551"/>
                </a:cubicBezTo>
                <a:cubicBezTo>
                  <a:pt x="920221" y="182822"/>
                  <a:pt x="886927" y="180115"/>
                  <a:pt x="853634" y="176867"/>
                </a:cubicBezTo>
                <a:cubicBezTo>
                  <a:pt x="837123" y="175243"/>
                  <a:pt x="828461" y="158190"/>
                  <a:pt x="836852" y="144115"/>
                </a:cubicBezTo>
                <a:cubicBezTo>
                  <a:pt x="840642" y="137890"/>
                  <a:pt x="847138" y="138702"/>
                  <a:pt x="852822" y="138702"/>
                </a:cubicBezTo>
                <a:cubicBezTo>
                  <a:pt x="888010" y="138972"/>
                  <a:pt x="923469" y="138972"/>
                  <a:pt x="958657" y="141409"/>
                </a:cubicBezTo>
                <a:cubicBezTo>
                  <a:pt x="962446" y="141679"/>
                  <a:pt x="966777" y="143574"/>
                  <a:pt x="970566" y="137890"/>
                </a:cubicBezTo>
                <a:cubicBezTo>
                  <a:pt x="959739" y="133288"/>
                  <a:pt x="948641" y="132206"/>
                  <a:pt x="938356" y="128416"/>
                </a:cubicBezTo>
                <a:cubicBezTo>
                  <a:pt x="918867" y="121108"/>
                  <a:pt x="898025" y="117318"/>
                  <a:pt x="879078" y="108386"/>
                </a:cubicBezTo>
                <a:cubicBezTo>
                  <a:pt x="867168" y="102702"/>
                  <a:pt x="864461" y="94852"/>
                  <a:pt x="869604" y="82130"/>
                </a:cubicBezTo>
                <a:cubicBezTo>
                  <a:pt x="873935" y="71303"/>
                  <a:pt x="880702" y="67514"/>
                  <a:pt x="892612" y="72927"/>
                </a:cubicBezTo>
                <a:cubicBezTo>
                  <a:pt x="922657" y="86732"/>
                  <a:pt x="956762" y="86191"/>
                  <a:pt x="986536" y="100536"/>
                </a:cubicBezTo>
                <a:cubicBezTo>
                  <a:pt x="991408" y="102973"/>
                  <a:pt x="993032" y="99454"/>
                  <a:pt x="995468" y="96747"/>
                </a:cubicBezTo>
                <a:cubicBezTo>
                  <a:pt x="998446" y="93499"/>
                  <a:pt x="998175" y="90792"/>
                  <a:pt x="995468" y="87003"/>
                </a:cubicBezTo>
                <a:cubicBezTo>
                  <a:pt x="983829" y="71303"/>
                  <a:pt x="970837" y="56958"/>
                  <a:pt x="957574" y="43153"/>
                </a:cubicBezTo>
                <a:cubicBezTo>
                  <a:pt x="952972" y="38281"/>
                  <a:pt x="947829" y="34221"/>
                  <a:pt x="943228" y="29619"/>
                </a:cubicBezTo>
                <a:cubicBezTo>
                  <a:pt x="936190" y="22852"/>
                  <a:pt x="935108" y="14191"/>
                  <a:pt x="940251" y="6612"/>
                </a:cubicBezTo>
                <a:cubicBezTo>
                  <a:pt x="945935" y="-1508"/>
                  <a:pt x="954867" y="-1238"/>
                  <a:pt x="962987" y="2552"/>
                </a:cubicBezTo>
                <a:cubicBezTo>
                  <a:pt x="967589" y="4717"/>
                  <a:pt x="971649" y="8236"/>
                  <a:pt x="975438" y="11484"/>
                </a:cubicBezTo>
                <a:cubicBezTo>
                  <a:pt x="982476" y="17439"/>
                  <a:pt x="988972" y="23935"/>
                  <a:pt x="995739" y="29890"/>
                </a:cubicBezTo>
                <a:cubicBezTo>
                  <a:pt x="1040942" y="70221"/>
                  <a:pt x="1040942" y="69950"/>
                  <a:pt x="1100491" y="81318"/>
                </a:cubicBezTo>
                <a:cubicBezTo>
                  <a:pt x="1121062" y="85108"/>
                  <a:pt x="1141092" y="91063"/>
                  <a:pt x="1159498" y="101890"/>
                </a:cubicBezTo>
                <a:cubicBezTo>
                  <a:pt x="1175468" y="111363"/>
                  <a:pt x="1193603" y="109469"/>
                  <a:pt x="1211197" y="106762"/>
                </a:cubicBezTo>
                <a:cubicBezTo>
                  <a:pt x="1273723" y="97559"/>
                  <a:pt x="1336250" y="88356"/>
                  <a:pt x="1399047" y="83484"/>
                </a:cubicBezTo>
                <a:cubicBezTo>
                  <a:pt x="1459949" y="78882"/>
                  <a:pt x="1521121" y="82401"/>
                  <a:pt x="1581753" y="88897"/>
                </a:cubicBezTo>
                <a:cubicBezTo>
                  <a:pt x="1588790" y="89709"/>
                  <a:pt x="1595557" y="90521"/>
                  <a:pt x="1602595" y="90521"/>
                </a:cubicBezTo>
                <a:cubicBezTo>
                  <a:pt x="1617753" y="90251"/>
                  <a:pt x="1631287" y="94311"/>
                  <a:pt x="1643467" y="104055"/>
                </a:cubicBezTo>
                <a:cubicBezTo>
                  <a:pt x="1666204" y="122461"/>
                  <a:pt x="1694354" y="131393"/>
                  <a:pt x="1720610" y="143033"/>
                </a:cubicBezTo>
                <a:cubicBezTo>
                  <a:pt x="1741993" y="152506"/>
                  <a:pt x="1762835" y="163604"/>
                  <a:pt x="1783948" y="173890"/>
                </a:cubicBezTo>
                <a:cubicBezTo>
                  <a:pt x="1787737" y="175784"/>
                  <a:pt x="1791797" y="178220"/>
                  <a:pt x="1796128" y="179032"/>
                </a:cubicBezTo>
                <a:cubicBezTo>
                  <a:pt x="1830775" y="186611"/>
                  <a:pt x="1861632" y="202852"/>
                  <a:pt x="1891135" y="221258"/>
                </a:cubicBezTo>
                <a:cubicBezTo>
                  <a:pt x="1918203" y="238040"/>
                  <a:pt x="1948248" y="248055"/>
                  <a:pt x="1976940" y="261047"/>
                </a:cubicBezTo>
                <a:cubicBezTo>
                  <a:pt x="2003737" y="273228"/>
                  <a:pt x="2027015" y="290280"/>
                  <a:pt x="2044338" y="314370"/>
                </a:cubicBezTo>
                <a:cubicBezTo>
                  <a:pt x="2048398" y="320055"/>
                  <a:pt x="2053000" y="325198"/>
                  <a:pt x="2058955" y="328987"/>
                </a:cubicBezTo>
                <a:cubicBezTo>
                  <a:pt x="2065992" y="333859"/>
                  <a:pt x="2077902" y="329799"/>
                  <a:pt x="2077631" y="321408"/>
                </a:cubicBezTo>
                <a:cubicBezTo>
                  <a:pt x="2077090" y="297859"/>
                  <a:pt x="2089270" y="281889"/>
                  <a:pt x="2105782" y="267002"/>
                </a:cubicBezTo>
                <a:cubicBezTo>
                  <a:pt x="2116067" y="257799"/>
                  <a:pt x="2124458" y="246972"/>
                  <a:pt x="2135556" y="238311"/>
                </a:cubicBezTo>
                <a:cubicBezTo>
                  <a:pt x="2151526" y="226130"/>
                  <a:pt x="2169390" y="219634"/>
                  <a:pt x="2188067" y="213679"/>
                </a:cubicBezTo>
                <a:cubicBezTo>
                  <a:pt x="2233541" y="198521"/>
                  <a:pt x="2279826" y="200687"/>
                  <a:pt x="2326112" y="207724"/>
                </a:cubicBezTo>
                <a:cubicBezTo>
                  <a:pt x="2340187" y="209890"/>
                  <a:pt x="2353180" y="215574"/>
                  <a:pt x="2362382" y="229649"/>
                </a:cubicBezTo>
                <a:cubicBezTo>
                  <a:pt x="2367525" y="237769"/>
                  <a:pt x="2378352" y="244536"/>
                  <a:pt x="2390533" y="244536"/>
                </a:cubicBezTo>
                <a:cubicBezTo>
                  <a:pt x="2398924" y="244536"/>
                  <a:pt x="2406773" y="245348"/>
                  <a:pt x="2411916" y="253198"/>
                </a:cubicBezTo>
                <a:cubicBezTo>
                  <a:pt x="2413811" y="255904"/>
                  <a:pt x="2417330" y="257799"/>
                  <a:pt x="2420578" y="257529"/>
                </a:cubicBezTo>
                <a:cubicBezTo>
                  <a:pt x="2437089" y="256446"/>
                  <a:pt x="2441149" y="269168"/>
                  <a:pt x="2445751" y="280536"/>
                </a:cubicBezTo>
                <a:cubicBezTo>
                  <a:pt x="2448728" y="287574"/>
                  <a:pt x="2452518" y="292175"/>
                  <a:pt x="2459284" y="295423"/>
                </a:cubicBezTo>
                <a:cubicBezTo>
                  <a:pt x="2496096" y="313829"/>
                  <a:pt x="2517751" y="351453"/>
                  <a:pt x="2512608" y="393949"/>
                </a:cubicBezTo>
                <a:cubicBezTo>
                  <a:pt x="2512066" y="397468"/>
                  <a:pt x="2512878" y="400445"/>
                  <a:pt x="2513420" y="403694"/>
                </a:cubicBezTo>
                <a:cubicBezTo>
                  <a:pt x="2516939" y="419393"/>
                  <a:pt x="2510442" y="432927"/>
                  <a:pt x="2502322" y="445107"/>
                </a:cubicBezTo>
                <a:cubicBezTo>
                  <a:pt x="2497720" y="452145"/>
                  <a:pt x="2487976" y="452686"/>
                  <a:pt x="2479856" y="450250"/>
                </a:cubicBezTo>
                <a:cubicBezTo>
                  <a:pt x="2466864" y="446460"/>
                  <a:pt x="2453600" y="447272"/>
                  <a:pt x="2440608" y="445107"/>
                </a:cubicBezTo>
                <a:cubicBezTo>
                  <a:pt x="2435736" y="444295"/>
                  <a:pt x="2434112" y="446460"/>
                  <a:pt x="2433029" y="450520"/>
                </a:cubicBezTo>
                <a:cubicBezTo>
                  <a:pt x="2429781" y="463513"/>
                  <a:pt x="2422473" y="475423"/>
                  <a:pt x="2421931" y="489227"/>
                </a:cubicBezTo>
                <a:cubicBezTo>
                  <a:pt x="2421661" y="496535"/>
                  <a:pt x="2415435" y="499513"/>
                  <a:pt x="2408939" y="500866"/>
                </a:cubicBezTo>
                <a:cubicBezTo>
                  <a:pt x="2400277" y="502761"/>
                  <a:pt x="2397300" y="507904"/>
                  <a:pt x="2397570" y="516836"/>
                </a:cubicBezTo>
                <a:cubicBezTo>
                  <a:pt x="2398112" y="539032"/>
                  <a:pt x="2392157" y="560415"/>
                  <a:pt x="2387826" y="582069"/>
                </a:cubicBezTo>
                <a:cubicBezTo>
                  <a:pt x="2386202" y="589919"/>
                  <a:pt x="2381871" y="593437"/>
                  <a:pt x="2374021" y="593167"/>
                </a:cubicBezTo>
                <a:cubicBezTo>
                  <a:pt x="2370774" y="593167"/>
                  <a:pt x="2367255" y="593437"/>
                  <a:pt x="2364277" y="592625"/>
                </a:cubicBezTo>
                <a:cubicBezTo>
                  <a:pt x="2352909" y="589107"/>
                  <a:pt x="2345059" y="591813"/>
                  <a:pt x="2341811" y="603723"/>
                </a:cubicBezTo>
                <a:cubicBezTo>
                  <a:pt x="2341811" y="603994"/>
                  <a:pt x="2341540" y="604535"/>
                  <a:pt x="2341270" y="604535"/>
                </a:cubicBezTo>
                <a:cubicBezTo>
                  <a:pt x="2326653" y="612655"/>
                  <a:pt x="2318533" y="630791"/>
                  <a:pt x="2299315" y="631873"/>
                </a:cubicBezTo>
                <a:cubicBezTo>
                  <a:pt x="2294984" y="632144"/>
                  <a:pt x="2291736" y="634580"/>
                  <a:pt x="2289300" y="638099"/>
                </a:cubicBezTo>
                <a:cubicBezTo>
                  <a:pt x="2286864" y="641618"/>
                  <a:pt x="2287135" y="644595"/>
                  <a:pt x="2291736" y="645678"/>
                </a:cubicBezTo>
                <a:cubicBezTo>
                  <a:pt x="2302563" y="647843"/>
                  <a:pt x="2311766" y="651903"/>
                  <a:pt x="2317992" y="661648"/>
                </a:cubicBezTo>
                <a:cubicBezTo>
                  <a:pt x="2318804" y="663001"/>
                  <a:pt x="2322052" y="663272"/>
                  <a:pt x="2323946" y="664084"/>
                </a:cubicBezTo>
                <a:cubicBezTo>
                  <a:pt x="2352367" y="676264"/>
                  <a:pt x="2380247" y="688986"/>
                  <a:pt x="2402713" y="711452"/>
                </a:cubicBezTo>
                <a:cubicBezTo>
                  <a:pt x="2411646" y="720385"/>
                  <a:pt x="2423285" y="726881"/>
                  <a:pt x="2434382" y="733106"/>
                </a:cubicBezTo>
                <a:cubicBezTo>
                  <a:pt x="2443856" y="738520"/>
                  <a:pt x="2453600" y="735813"/>
                  <a:pt x="2462803" y="730670"/>
                </a:cubicBezTo>
                <a:cubicBezTo>
                  <a:pt x="2469570" y="726881"/>
                  <a:pt x="2475254" y="721467"/>
                  <a:pt x="2480127" y="715512"/>
                </a:cubicBezTo>
                <a:cubicBezTo>
                  <a:pt x="2506924" y="683573"/>
                  <a:pt x="2539134" y="655693"/>
                  <a:pt x="2562141" y="620505"/>
                </a:cubicBezTo>
                <a:cubicBezTo>
                  <a:pt x="2592186" y="574761"/>
                  <a:pt x="2618171" y="526580"/>
                  <a:pt x="2633870" y="473799"/>
                </a:cubicBezTo>
                <a:cubicBezTo>
                  <a:pt x="2637119" y="463242"/>
                  <a:pt x="2637119" y="452145"/>
                  <a:pt x="2630893" y="441859"/>
                </a:cubicBezTo>
                <a:cubicBezTo>
                  <a:pt x="2627645" y="436716"/>
                  <a:pt x="2624938" y="430490"/>
                  <a:pt x="2624126" y="424536"/>
                </a:cubicBezTo>
                <a:cubicBezTo>
                  <a:pt x="2621961" y="406942"/>
                  <a:pt x="2614111" y="391513"/>
                  <a:pt x="2606262" y="376355"/>
                </a:cubicBezTo>
                <a:cubicBezTo>
                  <a:pt x="2595705" y="355513"/>
                  <a:pt x="2579194" y="339002"/>
                  <a:pt x="2556728" y="330070"/>
                </a:cubicBezTo>
                <a:cubicBezTo>
                  <a:pt x="2550232" y="327634"/>
                  <a:pt x="2545360" y="324927"/>
                  <a:pt x="2546442" y="317077"/>
                </a:cubicBezTo>
                <a:cubicBezTo>
                  <a:pt x="2547525" y="308957"/>
                  <a:pt x="2553750" y="308686"/>
                  <a:pt x="2559705" y="308416"/>
                </a:cubicBezTo>
                <a:cubicBezTo>
                  <a:pt x="2570803" y="307874"/>
                  <a:pt x="2581901" y="307333"/>
                  <a:pt x="2592728" y="309769"/>
                </a:cubicBezTo>
                <a:cubicBezTo>
                  <a:pt x="2603826" y="312205"/>
                  <a:pt x="2613029" y="317077"/>
                  <a:pt x="2619795" y="326822"/>
                </a:cubicBezTo>
                <a:cubicBezTo>
                  <a:pt x="2634953" y="348476"/>
                  <a:pt x="2647404" y="347664"/>
                  <a:pt x="2658502" y="324386"/>
                </a:cubicBezTo>
                <a:cubicBezTo>
                  <a:pt x="2666893" y="307333"/>
                  <a:pt x="2673389" y="289468"/>
                  <a:pt x="2674201" y="269709"/>
                </a:cubicBezTo>
                <a:cubicBezTo>
                  <a:pt x="2675284" y="249950"/>
                  <a:pt x="2682051" y="231002"/>
                  <a:pt x="2688006" y="212055"/>
                </a:cubicBezTo>
                <a:cubicBezTo>
                  <a:pt x="2691254" y="202311"/>
                  <a:pt x="2700998" y="198792"/>
                  <a:pt x="2711555" y="201769"/>
                </a:cubicBezTo>
                <a:cubicBezTo>
                  <a:pt x="2721299" y="204476"/>
                  <a:pt x="2720758" y="212596"/>
                  <a:pt x="2719675" y="219634"/>
                </a:cubicBezTo>
                <a:cubicBezTo>
                  <a:pt x="2718051" y="231002"/>
                  <a:pt x="2715073" y="242371"/>
                  <a:pt x="2712096" y="257258"/>
                </a:cubicBezTo>
                <a:cubicBezTo>
                  <a:pt x="2719133" y="247514"/>
                  <a:pt x="2721840" y="239123"/>
                  <a:pt x="2724006" y="230732"/>
                </a:cubicBezTo>
                <a:cubicBezTo>
                  <a:pt x="2726442" y="220446"/>
                  <a:pt x="2729419" y="210160"/>
                  <a:pt x="2734833" y="200687"/>
                </a:cubicBezTo>
                <a:cubicBezTo>
                  <a:pt x="2739705" y="192025"/>
                  <a:pt x="2747825" y="189318"/>
                  <a:pt x="2757299" y="193378"/>
                </a:cubicBezTo>
                <a:cubicBezTo>
                  <a:pt x="2765961" y="196897"/>
                  <a:pt x="2768667" y="203393"/>
                  <a:pt x="2765419" y="212055"/>
                </a:cubicBezTo>
                <a:cubicBezTo>
                  <a:pt x="2763524" y="216927"/>
                  <a:pt x="2764607" y="218551"/>
                  <a:pt x="2769479" y="219363"/>
                </a:cubicBezTo>
                <a:cubicBezTo>
                  <a:pt x="2780306" y="220987"/>
                  <a:pt x="2783825" y="228296"/>
                  <a:pt x="2782742" y="238581"/>
                </a:cubicBezTo>
                <a:cubicBezTo>
                  <a:pt x="2779765" y="266190"/>
                  <a:pt x="2778682" y="294340"/>
                  <a:pt x="2770291" y="321137"/>
                </a:cubicBezTo>
                <a:cubicBezTo>
                  <a:pt x="2768667" y="326280"/>
                  <a:pt x="2766773" y="331694"/>
                  <a:pt x="2773269" y="337378"/>
                </a:cubicBezTo>
                <a:cubicBezTo>
                  <a:pt x="2776788" y="320055"/>
                  <a:pt x="2789239" y="307333"/>
                  <a:pt x="2792216" y="290551"/>
                </a:cubicBezTo>
                <a:cubicBezTo>
                  <a:pt x="2793299" y="284867"/>
                  <a:pt x="2795464" y="279183"/>
                  <a:pt x="2798442" y="274310"/>
                </a:cubicBezTo>
                <a:cubicBezTo>
                  <a:pt x="2803585" y="265649"/>
                  <a:pt x="2813870" y="266190"/>
                  <a:pt x="2823885" y="275122"/>
                </a:cubicBezTo>
                <a:cubicBezTo>
                  <a:pt x="2823885" y="282431"/>
                  <a:pt x="2823885" y="289739"/>
                  <a:pt x="2823885" y="297047"/>
                </a:cubicBezTo>
                <a:cubicBezTo>
                  <a:pt x="2815765" y="318431"/>
                  <a:pt x="2807645" y="340085"/>
                  <a:pt x="2799253" y="361468"/>
                </a:cubicBezTo>
                <a:cubicBezTo>
                  <a:pt x="2797359" y="366611"/>
                  <a:pt x="2798712" y="371754"/>
                  <a:pt x="2798171" y="376897"/>
                </a:cubicBezTo>
                <a:cubicBezTo>
                  <a:pt x="2796276" y="398280"/>
                  <a:pt x="2788156" y="418039"/>
                  <a:pt x="2780848" y="438069"/>
                </a:cubicBezTo>
                <a:cubicBezTo>
                  <a:pt x="2772998" y="459453"/>
                  <a:pt x="2759464" y="477047"/>
                  <a:pt x="2745660" y="494641"/>
                </a:cubicBezTo>
                <a:cubicBezTo>
                  <a:pt x="2725088" y="520626"/>
                  <a:pt x="2716156" y="552295"/>
                  <a:pt x="2707224" y="583964"/>
                </a:cubicBezTo>
                <a:cubicBezTo>
                  <a:pt x="2698292" y="614821"/>
                  <a:pt x="2686923" y="645137"/>
                  <a:pt x="2675555" y="675182"/>
                </a:cubicBezTo>
                <a:cubicBezTo>
                  <a:pt x="2660126" y="715242"/>
                  <a:pt x="2639013" y="752054"/>
                  <a:pt x="2616277" y="788054"/>
                </a:cubicBezTo>
                <a:cubicBezTo>
                  <a:pt x="2600307" y="813226"/>
                  <a:pt x="2584878" y="839211"/>
                  <a:pt x="2565389" y="862219"/>
                </a:cubicBezTo>
                <a:cubicBezTo>
                  <a:pt x="2557540" y="871422"/>
                  <a:pt x="2550502" y="881437"/>
                  <a:pt x="2543735" y="891452"/>
                </a:cubicBezTo>
                <a:cubicBezTo>
                  <a:pt x="2531284" y="910128"/>
                  <a:pt x="2516939" y="916895"/>
                  <a:pt x="2494743" y="911752"/>
                </a:cubicBezTo>
                <a:cubicBezTo>
                  <a:pt x="2477149" y="907692"/>
                  <a:pt x="2459555" y="903362"/>
                  <a:pt x="2442773" y="897136"/>
                </a:cubicBezTo>
                <a:cubicBezTo>
                  <a:pt x="2396488" y="880625"/>
                  <a:pt x="2348849" y="867903"/>
                  <a:pt x="2302563" y="851392"/>
                </a:cubicBezTo>
                <a:cubicBezTo>
                  <a:pt x="2264668" y="837858"/>
                  <a:pt x="2227315" y="821888"/>
                  <a:pt x="2193481" y="799693"/>
                </a:cubicBezTo>
                <a:cubicBezTo>
                  <a:pt x="2189691" y="797256"/>
                  <a:pt x="2185360" y="795903"/>
                  <a:pt x="2180759" y="797527"/>
                </a:cubicBezTo>
                <a:cubicBezTo>
                  <a:pt x="2171014" y="801046"/>
                  <a:pt x="2164789" y="796444"/>
                  <a:pt x="2158834" y="789678"/>
                </a:cubicBezTo>
                <a:cubicBezTo>
                  <a:pt x="2145030" y="774520"/>
                  <a:pt x="2131225" y="759091"/>
                  <a:pt x="2109571" y="754490"/>
                </a:cubicBezTo>
                <a:cubicBezTo>
                  <a:pt x="2100368" y="752595"/>
                  <a:pt x="2093331" y="753407"/>
                  <a:pt x="2085481" y="760174"/>
                </a:cubicBezTo>
                <a:cubicBezTo>
                  <a:pt x="2060579" y="781828"/>
                  <a:pt x="2035406" y="803753"/>
                  <a:pt x="2005631" y="818099"/>
                </a:cubicBezTo>
                <a:cubicBezTo>
                  <a:pt x="1980188" y="830550"/>
                  <a:pt x="1953120" y="838941"/>
                  <a:pt x="1927406" y="850850"/>
                </a:cubicBezTo>
                <a:cubicBezTo>
                  <a:pt x="1896008" y="865737"/>
                  <a:pt x="1865421" y="882519"/>
                  <a:pt x="1841331" y="908775"/>
                </a:cubicBezTo>
                <a:cubicBezTo>
                  <a:pt x="1829692" y="921497"/>
                  <a:pt x="1814805" y="929888"/>
                  <a:pt x="1799376" y="936925"/>
                </a:cubicBezTo>
                <a:cubicBezTo>
                  <a:pt x="1772579" y="949376"/>
                  <a:pt x="1748219" y="965346"/>
                  <a:pt x="1723858" y="981858"/>
                </a:cubicBezTo>
                <a:cubicBezTo>
                  <a:pt x="1697602" y="999722"/>
                  <a:pt x="1672159" y="1019211"/>
                  <a:pt x="1646444" y="1037887"/>
                </a:cubicBezTo>
                <a:cubicBezTo>
                  <a:pt x="1643738" y="1039782"/>
                  <a:pt x="1639948" y="1041677"/>
                  <a:pt x="1640219" y="1044925"/>
                </a:cubicBezTo>
                <a:cubicBezTo>
                  <a:pt x="1640760" y="1049256"/>
                  <a:pt x="1645632" y="1047090"/>
                  <a:pt x="1648339" y="1048444"/>
                </a:cubicBezTo>
                <a:cubicBezTo>
                  <a:pt x="1680279" y="1061707"/>
                  <a:pt x="1714925" y="1068203"/>
                  <a:pt x="1745512" y="1085256"/>
                </a:cubicBezTo>
                <a:cubicBezTo>
                  <a:pt x="1749031" y="1087151"/>
                  <a:pt x="1753091" y="1088233"/>
                  <a:pt x="1756339" y="1090669"/>
                </a:cubicBezTo>
                <a:cubicBezTo>
                  <a:pt x="1785572" y="1113677"/>
                  <a:pt x="1819406" y="1127752"/>
                  <a:pt x="1852429" y="1143722"/>
                </a:cubicBezTo>
                <a:cubicBezTo>
                  <a:pt x="1890324" y="1161857"/>
                  <a:pt x="1927135" y="1182699"/>
                  <a:pt x="1962865" y="1205165"/>
                </a:cubicBezTo>
                <a:cubicBezTo>
                  <a:pt x="2007255" y="1233316"/>
                  <a:pt x="2052188" y="1260383"/>
                  <a:pt x="2099827" y="1282849"/>
                </a:cubicBezTo>
                <a:cubicBezTo>
                  <a:pt x="2117150" y="1290970"/>
                  <a:pt x="2132308" y="1302609"/>
                  <a:pt x="2145571" y="1316413"/>
                </a:cubicBezTo>
                <a:cubicBezTo>
                  <a:pt x="2153691" y="1325075"/>
                  <a:pt x="2156939" y="1335631"/>
                  <a:pt x="2157751" y="1347541"/>
                </a:cubicBezTo>
                <a:cubicBezTo>
                  <a:pt x="2160458" y="1380293"/>
                  <a:pt x="2149902" y="1407360"/>
                  <a:pt x="2130954" y="1434428"/>
                </a:cubicBezTo>
                <a:cubicBezTo>
                  <a:pt x="2102533" y="1475300"/>
                  <a:pt x="2066263" y="1508593"/>
                  <a:pt x="2034052" y="1545405"/>
                </a:cubicBezTo>
                <a:cubicBezTo>
                  <a:pt x="1991015" y="1594397"/>
                  <a:pt x="1945541" y="1640683"/>
                  <a:pt x="1898985" y="1686157"/>
                </a:cubicBezTo>
                <a:cubicBezTo>
                  <a:pt x="1874624" y="1709976"/>
                  <a:pt x="1847557" y="1731089"/>
                  <a:pt x="1822654" y="1754367"/>
                </a:cubicBezTo>
                <a:cubicBezTo>
                  <a:pt x="1793421" y="1781976"/>
                  <a:pt x="1766083" y="1811480"/>
                  <a:pt x="1742264" y="1844231"/>
                </a:cubicBezTo>
                <a:cubicBezTo>
                  <a:pt x="1720880" y="1873194"/>
                  <a:pt x="1707076" y="1905945"/>
                  <a:pt x="1693813" y="1938968"/>
                </a:cubicBezTo>
                <a:cubicBezTo>
                  <a:pt x="1688670" y="1951960"/>
                  <a:pt x="1698956" y="1961705"/>
                  <a:pt x="1701933" y="1973073"/>
                </a:cubicBezTo>
                <a:cubicBezTo>
                  <a:pt x="1703557" y="1979028"/>
                  <a:pt x="1704640" y="1984441"/>
                  <a:pt x="1698685" y="1987419"/>
                </a:cubicBezTo>
                <a:cubicBezTo>
                  <a:pt x="1691647" y="1990667"/>
                  <a:pt x="1694625" y="1993915"/>
                  <a:pt x="1697602" y="1997434"/>
                </a:cubicBezTo>
                <a:cubicBezTo>
                  <a:pt x="1714113" y="2017464"/>
                  <a:pt x="1732249" y="2035599"/>
                  <a:pt x="1748489" y="2055629"/>
                </a:cubicBezTo>
                <a:cubicBezTo>
                  <a:pt x="1760128" y="2069975"/>
                  <a:pt x="1773121" y="2078095"/>
                  <a:pt x="1790444" y="2082697"/>
                </a:cubicBezTo>
                <a:cubicBezTo>
                  <a:pt x="1798023" y="2084592"/>
                  <a:pt x="1800459" y="2094336"/>
                  <a:pt x="1806143" y="2100020"/>
                </a:cubicBezTo>
                <a:cubicBezTo>
                  <a:pt x="1810203" y="2104080"/>
                  <a:pt x="1813722" y="2105975"/>
                  <a:pt x="1818865" y="2107058"/>
                </a:cubicBezTo>
                <a:cubicBezTo>
                  <a:pt x="1838354" y="2110577"/>
                  <a:pt x="1857842" y="2114366"/>
                  <a:pt x="1877331" y="2117885"/>
                </a:cubicBezTo>
                <a:cubicBezTo>
                  <a:pt x="1896008" y="2121404"/>
                  <a:pt x="1909000" y="2136832"/>
                  <a:pt x="1909541" y="2160652"/>
                </a:cubicBezTo>
                <a:cubicBezTo>
                  <a:pt x="1910083" y="2177704"/>
                  <a:pt x="1901692" y="2190155"/>
                  <a:pt x="1883015" y="2198005"/>
                </a:cubicBezTo>
                <a:cubicBezTo>
                  <a:pt x="1862444" y="2206667"/>
                  <a:pt x="1840519" y="2209644"/>
                  <a:pt x="1818594" y="2210997"/>
                </a:cubicBezTo>
                <a:cubicBezTo>
                  <a:pt x="1797752" y="2212351"/>
                  <a:pt x="1776640" y="2211539"/>
                  <a:pt x="1755797" y="2209373"/>
                </a:cubicBezTo>
                <a:cubicBezTo>
                  <a:pt x="1731166" y="2206937"/>
                  <a:pt x="1707617" y="2200441"/>
                  <a:pt x="1685422" y="2189614"/>
                </a:cubicBezTo>
                <a:cubicBezTo>
                  <a:pt x="1640219" y="2167419"/>
                  <a:pt x="1594204" y="2147388"/>
                  <a:pt x="1546294" y="2131960"/>
                </a:cubicBezTo>
                <a:cubicBezTo>
                  <a:pt x="1521121" y="2123840"/>
                  <a:pt x="1495136" y="2117614"/>
                  <a:pt x="1471588" y="2105975"/>
                </a:cubicBezTo>
                <a:cubicBezTo>
                  <a:pt x="1451287" y="2096231"/>
                  <a:pt x="1428550" y="2090546"/>
                  <a:pt x="1412310" y="2073223"/>
                </a:cubicBezTo>
                <a:cubicBezTo>
                  <a:pt x="1406625" y="2066998"/>
                  <a:pt x="1400670" y="2060772"/>
                  <a:pt x="1397964" y="2052652"/>
                </a:cubicBezTo>
                <a:cubicBezTo>
                  <a:pt x="1394986" y="2043990"/>
                  <a:pt x="1396610" y="2036682"/>
                  <a:pt x="1405813" y="2032622"/>
                </a:cubicBezTo>
                <a:cubicBezTo>
                  <a:pt x="1422866" y="2025043"/>
                  <a:pt x="1430986" y="2009344"/>
                  <a:pt x="1437482" y="1993644"/>
                </a:cubicBezTo>
                <a:cubicBezTo>
                  <a:pt x="1443708" y="1978757"/>
                  <a:pt x="1449122" y="1963600"/>
                  <a:pt x="1459407" y="1950878"/>
                </a:cubicBezTo>
                <a:cubicBezTo>
                  <a:pt x="1468340" y="1939780"/>
                  <a:pt x="1474565" y="1926517"/>
                  <a:pt x="1481061" y="1913795"/>
                </a:cubicBezTo>
                <a:cubicBezTo>
                  <a:pt x="1485663" y="1904592"/>
                  <a:pt x="1492700" y="1901073"/>
                  <a:pt x="1501633" y="1904863"/>
                </a:cubicBezTo>
                <a:cubicBezTo>
                  <a:pt x="1507588" y="1907299"/>
                  <a:pt x="1510565" y="1904863"/>
                  <a:pt x="1514084" y="1901344"/>
                </a:cubicBezTo>
                <a:cubicBezTo>
                  <a:pt x="1521121" y="1894306"/>
                  <a:pt x="1527076" y="1886998"/>
                  <a:pt x="1532219" y="1878066"/>
                </a:cubicBezTo>
                <a:cubicBezTo>
                  <a:pt x="1539527" y="1864803"/>
                  <a:pt x="1551437" y="1853976"/>
                  <a:pt x="1558475" y="1840171"/>
                </a:cubicBezTo>
                <a:cubicBezTo>
                  <a:pt x="1571467" y="1814728"/>
                  <a:pt x="1595016" y="1797946"/>
                  <a:pt x="1610174" y="1774126"/>
                </a:cubicBezTo>
                <a:cubicBezTo>
                  <a:pt x="1629392" y="1743811"/>
                  <a:pt x="1649422" y="1714036"/>
                  <a:pt x="1668369" y="1683720"/>
                </a:cubicBezTo>
                <a:cubicBezTo>
                  <a:pt x="1682986" y="1660442"/>
                  <a:pt x="1696519" y="1636352"/>
                  <a:pt x="1711407" y="1613345"/>
                </a:cubicBezTo>
                <a:cubicBezTo>
                  <a:pt x="1724940" y="1592232"/>
                  <a:pt x="1734685" y="1569225"/>
                  <a:pt x="1746594" y="1547300"/>
                </a:cubicBezTo>
                <a:cubicBezTo>
                  <a:pt x="1755256" y="1531601"/>
                  <a:pt x="1764459" y="1515901"/>
                  <a:pt x="1775557" y="1502097"/>
                </a:cubicBezTo>
                <a:cubicBezTo>
                  <a:pt x="1796669" y="1475300"/>
                  <a:pt x="1819406" y="1449586"/>
                  <a:pt x="1844309" y="1426037"/>
                </a:cubicBezTo>
                <a:cubicBezTo>
                  <a:pt x="1852699" y="1418187"/>
                  <a:pt x="1852158" y="1417917"/>
                  <a:pt x="1841060" y="1414668"/>
                </a:cubicBezTo>
                <a:cubicBezTo>
                  <a:pt x="1797752" y="1402217"/>
                  <a:pt x="1752820" y="1399511"/>
                  <a:pt x="1708700" y="1392744"/>
                </a:cubicBezTo>
                <a:cubicBezTo>
                  <a:pt x="1669452" y="1386789"/>
                  <a:pt x="1629933" y="1382458"/>
                  <a:pt x="1590685" y="1377315"/>
                </a:cubicBezTo>
                <a:cubicBezTo>
                  <a:pt x="1578505" y="1375691"/>
                  <a:pt x="1567136" y="1371360"/>
                  <a:pt x="1555497" y="1368383"/>
                </a:cubicBezTo>
                <a:cubicBezTo>
                  <a:pt x="1517332" y="1357827"/>
                  <a:pt x="1479437" y="1346458"/>
                  <a:pt x="1440460" y="1338067"/>
                </a:cubicBezTo>
                <a:cubicBezTo>
                  <a:pt x="1431257" y="1336172"/>
                  <a:pt x="1422054" y="1332654"/>
                  <a:pt x="1413122" y="1329406"/>
                </a:cubicBezTo>
                <a:cubicBezTo>
                  <a:pt x="1407708" y="1327511"/>
                  <a:pt x="1403377" y="1327782"/>
                  <a:pt x="1398505" y="1331030"/>
                </a:cubicBezTo>
                <a:cubicBezTo>
                  <a:pt x="1363588" y="1353766"/>
                  <a:pt x="1330295" y="1378127"/>
                  <a:pt x="1299438" y="1406007"/>
                </a:cubicBezTo>
                <a:cubicBezTo>
                  <a:pt x="1272911" y="1430097"/>
                  <a:pt x="1248280" y="1456353"/>
                  <a:pt x="1222024" y="1480713"/>
                </a:cubicBezTo>
                <a:cubicBezTo>
                  <a:pt x="1202265" y="1498578"/>
                  <a:pt x="1184130" y="1518337"/>
                  <a:pt x="1162476" y="1534578"/>
                </a:cubicBezTo>
                <a:cubicBezTo>
                  <a:pt x="1137303" y="1552984"/>
                  <a:pt x="1113213" y="1573285"/>
                  <a:pt x="1090746" y="1594668"/>
                </a:cubicBezTo>
                <a:cubicBezTo>
                  <a:pt x="1044731" y="1638518"/>
                  <a:pt x="995468" y="1677495"/>
                  <a:pt x="939168" y="1706999"/>
                </a:cubicBezTo>
                <a:cubicBezTo>
                  <a:pt x="919138" y="1717555"/>
                  <a:pt x="903168" y="1733525"/>
                  <a:pt x="886386" y="1748141"/>
                </a:cubicBezTo>
                <a:cubicBezTo>
                  <a:pt x="850657" y="1779269"/>
                  <a:pt x="814657" y="1809314"/>
                  <a:pt x="768642" y="1825284"/>
                </a:cubicBezTo>
                <a:cubicBezTo>
                  <a:pt x="748341" y="1832322"/>
                  <a:pt x="730747" y="1845855"/>
                  <a:pt x="711259" y="1855058"/>
                </a:cubicBezTo>
                <a:cubicBezTo>
                  <a:pt x="682026" y="1868863"/>
                  <a:pt x="657123" y="1888351"/>
                  <a:pt x="632221" y="1908111"/>
                </a:cubicBezTo>
                <a:cubicBezTo>
                  <a:pt x="617605" y="1919479"/>
                  <a:pt x="601093" y="1928953"/>
                  <a:pt x="586477" y="1940592"/>
                </a:cubicBezTo>
                <a:cubicBezTo>
                  <a:pt x="561033" y="1961163"/>
                  <a:pt x="533154" y="1978216"/>
                  <a:pt x="505815" y="1995539"/>
                </a:cubicBezTo>
                <a:cubicBezTo>
                  <a:pt x="475770" y="2014757"/>
                  <a:pt x="446808" y="2035329"/>
                  <a:pt x="418387" y="2056712"/>
                </a:cubicBezTo>
                <a:cubicBezTo>
                  <a:pt x="381034" y="2084321"/>
                  <a:pt x="347470" y="2115990"/>
                  <a:pt x="321214" y="2154697"/>
                </a:cubicBezTo>
                <a:cubicBezTo>
                  <a:pt x="313094" y="2166607"/>
                  <a:pt x="300372" y="2174185"/>
                  <a:pt x="290357" y="2183930"/>
                </a:cubicBezTo>
                <a:cubicBezTo>
                  <a:pt x="285215" y="2189073"/>
                  <a:pt x="281154" y="2195298"/>
                  <a:pt x="275741" y="2200170"/>
                </a:cubicBezTo>
                <a:cubicBezTo>
                  <a:pt x="261395" y="2213163"/>
                  <a:pt x="248403" y="2227509"/>
                  <a:pt x="237034" y="2243208"/>
                </a:cubicBezTo>
                <a:cubicBezTo>
                  <a:pt x="233786" y="2247809"/>
                  <a:pt x="232162" y="2251328"/>
                  <a:pt x="233786" y="2257283"/>
                </a:cubicBezTo>
                <a:cubicBezTo>
                  <a:pt x="237034" y="2268110"/>
                  <a:pt x="229997" y="2282456"/>
                  <a:pt x="219170" y="2286516"/>
                </a:cubicBezTo>
                <a:cubicBezTo>
                  <a:pt x="209967" y="2289764"/>
                  <a:pt x="205636" y="2296531"/>
                  <a:pt x="201034" y="2304381"/>
                </a:cubicBezTo>
                <a:cubicBezTo>
                  <a:pt x="193997" y="2316832"/>
                  <a:pt x="186147" y="2328741"/>
                  <a:pt x="177756" y="2340110"/>
                </a:cubicBezTo>
                <a:cubicBezTo>
                  <a:pt x="173155" y="2346335"/>
                  <a:pt x="168012" y="2352020"/>
                  <a:pt x="165576" y="2359328"/>
                </a:cubicBezTo>
                <a:cubicBezTo>
                  <a:pt x="165034" y="2360952"/>
                  <a:pt x="163952" y="2363388"/>
                  <a:pt x="162869" y="2363929"/>
                </a:cubicBezTo>
                <a:cubicBezTo>
                  <a:pt x="147711" y="2369072"/>
                  <a:pt x="149335" y="2383147"/>
                  <a:pt x="148252" y="2394516"/>
                </a:cubicBezTo>
                <a:cubicBezTo>
                  <a:pt x="147170" y="2406155"/>
                  <a:pt x="143651" y="2415899"/>
                  <a:pt x="136884" y="2424831"/>
                </a:cubicBezTo>
                <a:cubicBezTo>
                  <a:pt x="118749" y="2448651"/>
                  <a:pt x="107922" y="2475448"/>
                  <a:pt x="101155" y="2504139"/>
                </a:cubicBezTo>
                <a:cubicBezTo>
                  <a:pt x="100613" y="2506576"/>
                  <a:pt x="99801" y="2509012"/>
                  <a:pt x="99260" y="2511718"/>
                </a:cubicBezTo>
                <a:cubicBezTo>
                  <a:pt x="95471" y="2528500"/>
                  <a:pt x="87892" y="2542575"/>
                  <a:pt x="70298" y="2548530"/>
                </a:cubicBezTo>
                <a:cubicBezTo>
                  <a:pt x="60553" y="2550154"/>
                  <a:pt x="52433" y="2550154"/>
                  <a:pt x="44313" y="2550154"/>
                </a:cubicBezTo>
                <a:close/>
              </a:path>
            </a:pathLst>
          </a:custGeom>
          <a:solidFill>
            <a:schemeClr val="accent2"/>
          </a:solidFill>
          <a:ln w="2703"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3BCD1A09-51A0-4BEC-BED8-C895848A20B3}"/>
              </a:ext>
            </a:extLst>
          </p:cNvPr>
          <p:cNvGrpSpPr/>
          <p:nvPr userDrawn="1"/>
        </p:nvGrpSpPr>
        <p:grpSpPr>
          <a:xfrm flipV="1">
            <a:off x="0" y="6589394"/>
            <a:ext cx="12207240" cy="169545"/>
            <a:chOff x="0" y="6646544"/>
            <a:chExt cx="9003886" cy="169545"/>
          </a:xfrm>
        </p:grpSpPr>
        <p:sp>
          <p:nvSpPr>
            <p:cNvPr id="5" name="Rectangle 4">
              <a:extLst>
                <a:ext uri="{FF2B5EF4-FFF2-40B4-BE49-F238E27FC236}">
                  <a16:creationId xmlns:a16="http://schemas.microsoft.com/office/drawing/2014/main" id="{6C264503-E9AB-4BB6-8A5C-13ADF2158B78}"/>
                </a:ext>
              </a:extLst>
            </p:cNvPr>
            <p:cNvSpPr/>
            <p:nvPr userDrawn="1"/>
          </p:nvSpPr>
          <p:spPr>
            <a:xfrm>
              <a:off x="0" y="6724649"/>
              <a:ext cx="900388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CA9BC65-DDF7-40E4-9380-23120787E2B4}"/>
                </a:ext>
              </a:extLst>
            </p:cNvPr>
            <p:cNvSpPr/>
            <p:nvPr userDrawn="1"/>
          </p:nvSpPr>
          <p:spPr>
            <a:xfrm>
              <a:off x="0" y="6646544"/>
              <a:ext cx="9003886"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093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3EDF7DB-6A1E-49C8-B9D7-D382D78F221C}" type="datetimeFigureOut">
              <a:rPr lang="en-GB" smtClean="0"/>
              <a:t>02/08/2021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58764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DF7DB-6A1E-49C8-B9D7-D382D78F221C}" type="datetimeFigureOut">
              <a:rPr lang="en-GB" smtClean="0"/>
              <a:t>02/08/2021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65857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3EDF7DB-6A1E-49C8-B9D7-D382D78F221C}" type="datetimeFigureOut">
              <a:rPr lang="en-GB" smtClean="0"/>
              <a:t>02/08/2021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199455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3EDF7DB-6A1E-49C8-B9D7-D382D78F221C}" type="datetimeFigureOut">
              <a:rPr lang="en-GB" smtClean="0"/>
              <a:t>02/08/2021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13582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3EDF7DB-6A1E-49C8-B9D7-D382D78F221C}" type="datetimeFigureOut">
              <a:rPr lang="en-GB" smtClean="0"/>
              <a:t>02/08/2021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164716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DF7DB-6A1E-49C8-B9D7-D382D78F221C}" type="datetimeFigureOut">
              <a:rPr lang="en-GB" smtClean="0"/>
              <a:t>02/08/2021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166391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DF7DB-6A1E-49C8-B9D7-D382D78F221C}" type="datetimeFigureOut">
              <a:rPr lang="en-GB" smtClean="0"/>
              <a:t>02/08/2021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312191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DF7DB-6A1E-49C8-B9D7-D382D78F221C}" type="datetimeFigureOut">
              <a:rPr lang="en-GB" smtClean="0"/>
              <a:t>02/08/2021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4F62F4-D97D-456E-9BD5-6A076E51AA8A}" type="slidenum">
              <a:rPr lang="en-GB" smtClean="0"/>
              <a:t>‹#›</a:t>
            </a:fld>
            <a:endParaRPr lang="en-GB"/>
          </a:p>
        </p:txBody>
      </p:sp>
    </p:spTree>
    <p:extLst>
      <p:ext uri="{BB962C8B-B14F-4D97-AF65-F5344CB8AC3E}">
        <p14:creationId xmlns:p14="http://schemas.microsoft.com/office/powerpoint/2010/main" val="130491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F7DB-6A1E-49C8-B9D7-D382D78F221C}" type="datetimeFigureOut">
              <a:rPr lang="en-GB" smtClean="0"/>
              <a:t>02/08/2021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F62F4-D97D-456E-9BD5-6A076E51AA8A}" type="slidenum">
              <a:rPr lang="en-GB" smtClean="0"/>
              <a:t>‹#›</a:t>
            </a:fld>
            <a:endParaRPr lang="en-GB"/>
          </a:p>
        </p:txBody>
      </p:sp>
    </p:spTree>
    <p:extLst>
      <p:ext uri="{BB962C8B-B14F-4D97-AF65-F5344CB8AC3E}">
        <p14:creationId xmlns:p14="http://schemas.microsoft.com/office/powerpoint/2010/main" val="1445547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7"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16.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527CFAF-7CCE-44BB-AF72-C1F244779008}"/>
              </a:ext>
            </a:extLst>
          </p:cNvPr>
          <p:cNvGrpSpPr/>
          <p:nvPr/>
        </p:nvGrpSpPr>
        <p:grpSpPr>
          <a:xfrm>
            <a:off x="-806054" y="1400019"/>
            <a:ext cx="6706490" cy="5068186"/>
            <a:chOff x="2739541" y="2166705"/>
            <a:chExt cx="4538395"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
        <p:nvSpPr>
          <p:cNvPr id="238"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39"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240" name="TextBox 239">
            <a:extLst>
              <a:ext uri="{FF2B5EF4-FFF2-40B4-BE49-F238E27FC236}">
                <a16:creationId xmlns:a16="http://schemas.microsoft.com/office/drawing/2014/main" id="{6C3D65AE-A17C-44F8-B5D1-BBFD21B3771A}"/>
              </a:ext>
            </a:extLst>
          </p:cNvPr>
          <p:cNvSpPr txBox="1"/>
          <p:nvPr/>
        </p:nvSpPr>
        <p:spPr>
          <a:xfrm>
            <a:off x="8394318" y="4207938"/>
            <a:ext cx="4155849" cy="379656"/>
          </a:xfrm>
          <a:prstGeom prst="rect">
            <a:avLst/>
          </a:prstGeom>
          <a:noFill/>
        </p:spPr>
        <p:txBody>
          <a:bodyPr wrap="square" rtlCol="0" anchor="ctr">
            <a:spAutoFit/>
          </a:bodyPr>
          <a:lstStyle/>
          <a:p>
            <a:pPr algn="ctr"/>
            <a:r>
              <a:rPr lang="en-US" altLang="ko-KR" sz="1867" i="1">
                <a:solidFill>
                  <a:schemeClr val="bg1"/>
                </a:solidFill>
                <a:cs typeface="Arial" pitchFamily="34" charset="0"/>
              </a:rPr>
              <a:t>Empowering Citizens Saves Lives</a:t>
            </a:r>
            <a:endParaRPr lang="ko-KR" altLang="en-US" sz="1867" i="1" dirty="0">
              <a:solidFill>
                <a:schemeClr val="bg1"/>
              </a:solidFill>
              <a:cs typeface="Arial" pitchFamily="34" charset="0"/>
            </a:endParaRPr>
          </a:p>
        </p:txBody>
      </p:sp>
      <p:sp>
        <p:nvSpPr>
          <p:cNvPr id="241" name="TextBox 240">
            <a:extLst>
              <a:ext uri="{FF2B5EF4-FFF2-40B4-BE49-F238E27FC236}">
                <a16:creationId xmlns:a16="http://schemas.microsoft.com/office/drawing/2014/main" id="{73926F20-DE46-48FA-9510-FF7D1ABD2A85}"/>
              </a:ext>
            </a:extLst>
          </p:cNvPr>
          <p:cNvSpPr txBox="1"/>
          <p:nvPr/>
        </p:nvSpPr>
        <p:spPr>
          <a:xfrm>
            <a:off x="6475079" y="960180"/>
            <a:ext cx="5415752" cy="3139321"/>
          </a:xfrm>
          <a:prstGeom prst="rect">
            <a:avLst/>
          </a:prstGeom>
          <a:noFill/>
        </p:spPr>
        <p:txBody>
          <a:bodyPr wrap="square" rtlCol="0" anchor="ctr">
            <a:spAutoFit/>
          </a:bodyPr>
          <a:lstStyle/>
          <a:p>
            <a:r>
              <a:rPr lang="en-US" altLang="ko-KR" sz="6600" b="1">
                <a:solidFill>
                  <a:schemeClr val="bg1"/>
                </a:solidFill>
                <a:cs typeface="Arial" pitchFamily="34" charset="0"/>
              </a:rPr>
              <a:t>Mental Health International Workshop</a:t>
            </a:r>
            <a:endParaRPr lang="ko-KR" altLang="en-US" sz="6600" b="1" dirty="0">
              <a:solidFill>
                <a:schemeClr val="bg1"/>
              </a:solidFill>
              <a:cs typeface="Arial" pitchFamily="34" charset="0"/>
            </a:endParaRPr>
          </a:p>
        </p:txBody>
      </p:sp>
    </p:spTree>
    <p:extLst>
      <p:ext uri="{BB962C8B-B14F-4D97-AF65-F5344CB8AC3E}">
        <p14:creationId xmlns:p14="http://schemas.microsoft.com/office/powerpoint/2010/main" val="38232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F06B10-F2B9-45AE-BAEE-3A25BDC40F60}"/>
              </a:ext>
            </a:extLst>
          </p:cNvPr>
          <p:cNvGrpSpPr/>
          <p:nvPr/>
        </p:nvGrpSpPr>
        <p:grpSpPr>
          <a:xfrm>
            <a:off x="890656" y="1070935"/>
            <a:ext cx="5383988" cy="914978"/>
            <a:chOff x="1848112" y="1575921"/>
            <a:chExt cx="5383988" cy="914978"/>
          </a:xfrm>
        </p:grpSpPr>
        <p:sp>
          <p:nvSpPr>
            <p:cNvPr id="8" name="TextBox 7"/>
            <p:cNvSpPr txBox="1"/>
            <p:nvPr/>
          </p:nvSpPr>
          <p:spPr>
            <a:xfrm>
              <a:off x="2724408" y="2213900"/>
              <a:ext cx="4507692"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What is it and what factors surround it</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a:solidFill>
                    <a:schemeClr val="tx1">
                      <a:lumMod val="75000"/>
                      <a:lumOff val="25000"/>
                    </a:schemeClr>
                  </a:solidFill>
                  <a:cs typeface="Arial" pitchFamily="34" charset="0"/>
                </a:rPr>
                <a:t>What is ‘Mental Health’?</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839803" y="2060914"/>
            <a:ext cx="5884803" cy="914978"/>
            <a:chOff x="1848112" y="1575921"/>
            <a:chExt cx="5383988" cy="914978"/>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How we travel up and down</a:t>
              </a:r>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632934" y="1789403"/>
              <a:ext cx="4580695" cy="507831"/>
            </a:xfrm>
            <a:prstGeom prst="rect">
              <a:avLst/>
            </a:prstGeom>
            <a:noFill/>
          </p:spPr>
          <p:txBody>
            <a:bodyPr wrap="square" lIns="108000" rIns="108000" rtlCol="0">
              <a:spAutoFit/>
            </a:bodyPr>
            <a:lstStyle/>
            <a:p>
              <a:r>
                <a:rPr lang="en-US" altLang="ko-KR" sz="2700" b="1">
                  <a:solidFill>
                    <a:schemeClr val="tx1">
                      <a:lumMod val="75000"/>
                      <a:lumOff val="25000"/>
                    </a:schemeClr>
                  </a:solidFill>
                  <a:cs typeface="Arial" pitchFamily="34" charset="0"/>
                </a:rPr>
                <a:t>The Mental Health Continuum</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890656" y="3185739"/>
            <a:ext cx="5383988" cy="914978"/>
            <a:chOff x="1848112" y="1575921"/>
            <a:chExt cx="5383988" cy="914978"/>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The different states of Wellbeing</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a:solidFill>
                    <a:schemeClr val="tx1">
                      <a:lumMod val="75000"/>
                      <a:lumOff val="25000"/>
                    </a:schemeClr>
                  </a:solidFill>
                  <a:cs typeface="Arial" pitchFamily="34" charset="0"/>
                </a:rPr>
                <a:t>Mental Wellbeing</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890656" y="4312830"/>
            <a:ext cx="5383988" cy="914978"/>
            <a:chOff x="1848112" y="1575921"/>
            <a:chExt cx="5383988" cy="914978"/>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Ways of improving or maintaining good mental health and wellbeing</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a:solidFill>
                    <a:schemeClr val="tx1">
                      <a:lumMod val="75000"/>
                      <a:lumOff val="25000"/>
                    </a:schemeClr>
                  </a:solidFill>
                  <a:cs typeface="Arial" pitchFamily="34" charset="0"/>
                </a:rPr>
                <a:t>Improving Your Wellbeing</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sp>
        <p:nvSpPr>
          <p:cNvPr id="175" name="Graphic 4">
            <a:extLst>
              <a:ext uri="{FF2B5EF4-FFF2-40B4-BE49-F238E27FC236}">
                <a16:creationId xmlns:a16="http://schemas.microsoft.com/office/drawing/2014/main" id="{A108AA84-AC61-48B6-B660-8D2FBDF61916}"/>
              </a:ext>
            </a:extLst>
          </p:cNvPr>
          <p:cNvSpPr/>
          <p:nvPr/>
        </p:nvSpPr>
        <p:spPr>
          <a:xfrm rot="18882709">
            <a:off x="6965072" y="1732307"/>
            <a:ext cx="5762502" cy="5689933"/>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EC408A">
              <a:alpha val="17647"/>
            </a:srgbClr>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id="{73926F20-DE46-48FA-9510-FF7D1ABD2A85}"/>
              </a:ext>
            </a:extLst>
          </p:cNvPr>
          <p:cNvSpPr txBox="1"/>
          <p:nvPr/>
        </p:nvSpPr>
        <p:spPr>
          <a:xfrm>
            <a:off x="-4" y="4258"/>
            <a:ext cx="12192000" cy="923330"/>
          </a:xfrm>
          <a:prstGeom prst="rect">
            <a:avLst/>
          </a:prstGeom>
          <a:solidFill>
            <a:srgbClr val="76ACDB"/>
          </a:solidFill>
        </p:spPr>
        <p:txBody>
          <a:bodyPr wrap="square" rtlCol="0" anchor="ctr">
            <a:spAutoFit/>
          </a:bodyPr>
          <a:lstStyle/>
          <a:p>
            <a:pPr algn="ctr"/>
            <a:r>
              <a:rPr lang="en-US" altLang="ko-KR" sz="5400" b="1">
                <a:solidFill>
                  <a:schemeClr val="bg1"/>
                </a:solidFill>
                <a:cs typeface="Arial" pitchFamily="34" charset="0"/>
              </a:rPr>
              <a:t>Contents</a:t>
            </a:r>
            <a:endParaRPr lang="ko-KR" altLang="en-US" sz="5400" b="1" dirty="0">
              <a:solidFill>
                <a:schemeClr val="bg1"/>
              </a:solidFill>
              <a:cs typeface="Arial" pitchFamily="34" charset="0"/>
            </a:endParaRPr>
          </a:p>
        </p:txBody>
      </p:sp>
      <p:sp>
        <p:nvSpPr>
          <p:cNvPr id="30"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31"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32" name="TextBox 31">
            <a:extLst>
              <a:ext uri="{FF2B5EF4-FFF2-40B4-BE49-F238E27FC236}">
                <a16:creationId xmlns:a16="http://schemas.microsoft.com/office/drawing/2014/main" id="{C3406489-5597-43A4-B42F-CCC9FE8B833A}"/>
              </a:ext>
            </a:extLst>
          </p:cNvPr>
          <p:cNvSpPr txBox="1"/>
          <p:nvPr/>
        </p:nvSpPr>
        <p:spPr>
          <a:xfrm>
            <a:off x="0" y="938638"/>
            <a:ext cx="12192000" cy="72000"/>
          </a:xfrm>
          <a:prstGeom prst="rect">
            <a:avLst/>
          </a:prstGeom>
          <a:solidFill>
            <a:schemeClr val="bg1"/>
          </a:solidFill>
        </p:spPr>
        <p:txBody>
          <a:bodyPr wrap="square" lIns="36000" tIns="0" rIns="36000" bIns="0" rtlCol="0">
            <a:spAutoFit/>
          </a:bodyPr>
          <a:lstStyle/>
          <a:p>
            <a:pPr algn="ctr"/>
            <a:endParaRPr lang="en-US" sz="2800" dirty="0">
              <a:solidFill>
                <a:schemeClr val="bg1"/>
              </a:solidFill>
            </a:endParaRPr>
          </a:p>
        </p:txBody>
      </p:sp>
      <p:grpSp>
        <p:nvGrpSpPr>
          <p:cNvPr id="34" name="Group 33">
            <a:extLst>
              <a:ext uri="{FF2B5EF4-FFF2-40B4-BE49-F238E27FC236}">
                <a16:creationId xmlns:a16="http://schemas.microsoft.com/office/drawing/2014/main" id="{1DEE4032-D811-4C99-AE03-98362C887B64}"/>
              </a:ext>
            </a:extLst>
          </p:cNvPr>
          <p:cNvGrpSpPr/>
          <p:nvPr/>
        </p:nvGrpSpPr>
        <p:grpSpPr>
          <a:xfrm>
            <a:off x="890656" y="5506768"/>
            <a:ext cx="5383988" cy="914978"/>
            <a:chOff x="1848112" y="1575921"/>
            <a:chExt cx="5383988" cy="914978"/>
          </a:xfrm>
        </p:grpSpPr>
        <p:sp>
          <p:nvSpPr>
            <p:cNvPr id="35" name="TextBox 34">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Benefits of seeking help early</a:t>
              </a:r>
              <a:endParaRPr lang="en-US" altLang="ko-KR" sz="12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a:solidFill>
                    <a:schemeClr val="tx1">
                      <a:lumMod val="75000"/>
                      <a:lumOff val="25000"/>
                    </a:schemeClr>
                  </a:solidFill>
                  <a:cs typeface="Arial" pitchFamily="34" charset="0"/>
                </a:rPr>
                <a:t>Seeking Help</a:t>
              </a:r>
              <a:endParaRPr lang="ko-KR" altLang="en-US" sz="27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pic>
        <p:nvPicPr>
          <p:cNvPr id="6" name="Picture 5">
            <a:extLst>
              <a:ext uri="{FF2B5EF4-FFF2-40B4-BE49-F238E27FC236}">
                <a16:creationId xmlns:a16="http://schemas.microsoft.com/office/drawing/2014/main" id="{A8F4C16F-BE17-4F88-8E70-02C9051EF96B}"/>
              </a:ext>
            </a:extLst>
          </p:cNvPr>
          <p:cNvPicPr>
            <a:picLocks noChangeAspect="1"/>
          </p:cNvPicPr>
          <p:nvPr/>
        </p:nvPicPr>
        <p:blipFill>
          <a:blip r:embed="rId4"/>
          <a:stretch>
            <a:fillRect/>
          </a:stretch>
        </p:blipFill>
        <p:spPr>
          <a:xfrm>
            <a:off x="6804399" y="1070935"/>
            <a:ext cx="5285030" cy="5830710"/>
          </a:xfrm>
          <a:prstGeom prst="rect">
            <a:avLst/>
          </a:prstGeom>
        </p:spPr>
      </p:pic>
    </p:spTree>
    <p:extLst>
      <p:ext uri="{BB962C8B-B14F-4D97-AF65-F5344CB8AC3E}">
        <p14:creationId xmlns:p14="http://schemas.microsoft.com/office/powerpoint/2010/main" val="172399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20547" y="1147271"/>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a:solidFill>
                  <a:schemeClr val="bg1"/>
                </a:solidFill>
              </a:rPr>
              <a:t>What is mental health?</a:t>
            </a:r>
            <a:endParaRPr lang="en-US" sz="2800" dirty="0">
              <a:solidFill>
                <a:schemeClr val="bg1"/>
              </a:solidFill>
            </a:endParaRPr>
          </a:p>
        </p:txBody>
      </p:sp>
      <p:sp>
        <p:nvSpPr>
          <p:cNvPr id="6" name="TextBox 5">
            <a:extLst>
              <a:ext uri="{FF2B5EF4-FFF2-40B4-BE49-F238E27FC236}">
                <a16:creationId xmlns:a16="http://schemas.microsoft.com/office/drawing/2014/main" id="{B3BF31D6-FDEB-4389-9ACC-985E3260EF59}"/>
              </a:ext>
            </a:extLst>
          </p:cNvPr>
          <p:cNvSpPr txBox="1"/>
          <p:nvPr/>
        </p:nvSpPr>
        <p:spPr>
          <a:xfrm>
            <a:off x="6417154" y="1442581"/>
            <a:ext cx="5323661" cy="4801314"/>
          </a:xfrm>
          <a:prstGeom prst="rect">
            <a:avLst/>
          </a:prstGeom>
          <a:noFill/>
        </p:spPr>
        <p:txBody>
          <a:bodyPr wrap="square" rtlCol="0" anchor="ctr">
            <a:spAutoFit/>
          </a:bodyPr>
          <a:lstStyle/>
          <a:p>
            <a:r>
              <a:rPr lang="en-GB" altLang="ko-KR">
                <a:solidFill>
                  <a:schemeClr val="bg1"/>
                </a:solidFill>
                <a:cs typeface="Arial" pitchFamily="34" charset="0"/>
              </a:rPr>
              <a:t>The health of our mind is as important as the health of our body, and is experienced by everybody.</a:t>
            </a:r>
            <a:br>
              <a:rPr lang="en-GB" altLang="ko-KR">
                <a:solidFill>
                  <a:schemeClr val="bg1"/>
                </a:solidFill>
                <a:cs typeface="Arial" pitchFamily="34" charset="0"/>
              </a:rPr>
            </a:br>
            <a:br>
              <a:rPr lang="en-GB" altLang="ko-KR">
                <a:solidFill>
                  <a:schemeClr val="bg1"/>
                </a:solidFill>
                <a:cs typeface="Arial" pitchFamily="34" charset="0"/>
              </a:rPr>
            </a:br>
            <a:br>
              <a:rPr lang="en-GB" altLang="ko-KR">
                <a:solidFill>
                  <a:schemeClr val="bg1"/>
                </a:solidFill>
                <a:cs typeface="Arial" pitchFamily="34" charset="0"/>
              </a:rPr>
            </a:br>
            <a:br>
              <a:rPr lang="en-GB" altLang="ko-KR">
                <a:solidFill>
                  <a:schemeClr val="bg1"/>
                </a:solidFill>
                <a:cs typeface="Arial" pitchFamily="34" charset="0"/>
              </a:rPr>
            </a:br>
            <a:r>
              <a:rPr lang="en-GB" altLang="ko-KR">
                <a:solidFill>
                  <a:schemeClr val="bg1"/>
                </a:solidFill>
                <a:cs typeface="Arial" pitchFamily="34" charset="0"/>
              </a:rPr>
              <a:t>It is affected by certain factors in our lives such as our DNA, our childhood experiences, life events, and stresses that we come under in our lives.  </a:t>
            </a:r>
            <a:br>
              <a:rPr lang="en-GB" altLang="ko-KR">
                <a:solidFill>
                  <a:schemeClr val="bg1"/>
                </a:solidFill>
                <a:cs typeface="Arial" pitchFamily="34" charset="0"/>
              </a:rPr>
            </a:br>
            <a:br>
              <a:rPr lang="en-GB" altLang="ko-KR">
                <a:solidFill>
                  <a:schemeClr val="bg1"/>
                </a:solidFill>
                <a:cs typeface="Arial" pitchFamily="34" charset="0"/>
              </a:rPr>
            </a:br>
            <a:br>
              <a:rPr lang="en-GB" altLang="ko-KR">
                <a:solidFill>
                  <a:schemeClr val="bg1"/>
                </a:solidFill>
                <a:cs typeface="Arial" pitchFamily="34" charset="0"/>
              </a:rPr>
            </a:br>
            <a:br>
              <a:rPr lang="en-GB" altLang="ko-KR">
                <a:solidFill>
                  <a:schemeClr val="bg1"/>
                </a:solidFill>
                <a:cs typeface="Arial" pitchFamily="34" charset="0"/>
              </a:rPr>
            </a:br>
            <a:r>
              <a:rPr lang="en-GB" altLang="ko-KR">
                <a:solidFill>
                  <a:schemeClr val="bg1"/>
                </a:solidFill>
                <a:cs typeface="Arial" pitchFamily="34" charset="0"/>
              </a:rPr>
              <a:t>We all experience moments where we feel particularly stressed, anxious, sad, anger. This is </a:t>
            </a:r>
            <a:r>
              <a:rPr lang="en-GB" altLang="ko-KR" b="1">
                <a:solidFill>
                  <a:schemeClr val="bg1"/>
                </a:solidFill>
                <a:cs typeface="Arial" pitchFamily="34" charset="0"/>
              </a:rPr>
              <a:t>normal</a:t>
            </a:r>
            <a:r>
              <a:rPr lang="en-GB" altLang="ko-KR">
                <a:solidFill>
                  <a:schemeClr val="bg1"/>
                </a:solidFill>
                <a:cs typeface="Arial" pitchFamily="34" charset="0"/>
              </a:rPr>
              <a:t>.</a:t>
            </a:r>
            <a:br>
              <a:rPr lang="en-GB" altLang="ko-KR">
                <a:solidFill>
                  <a:schemeClr val="bg1"/>
                </a:solidFill>
                <a:cs typeface="Arial" pitchFamily="34" charset="0"/>
              </a:rPr>
            </a:br>
            <a:r>
              <a:rPr lang="en-GB" altLang="ko-KR">
                <a:solidFill>
                  <a:schemeClr val="bg1"/>
                </a:solidFill>
                <a:cs typeface="Arial" pitchFamily="34" charset="0"/>
              </a:rPr>
              <a:t>But when these feelings are severe enough to impact the ability of someone to function daily, and these feelings persist over time, then a mental health problem might arise.</a:t>
            </a:r>
            <a:endParaRPr lang="ko-KR" altLang="en-US" dirty="0">
              <a:solidFill>
                <a:schemeClr val="bg1"/>
              </a:solidFill>
              <a:cs typeface="Arial" pitchFamily="34" charset="0"/>
            </a:endParaRP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548378" y="2900943"/>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401501" y="2900943"/>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548378" y="5749610"/>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401501" y="5749610"/>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A98FBEF2-C195-4497-9F68-862ABDB9360B}"/>
              </a:ext>
            </a:extLst>
          </p:cNvPr>
          <p:cNvSpPr txBox="1"/>
          <p:nvPr/>
        </p:nvSpPr>
        <p:spPr>
          <a:xfrm>
            <a:off x="736847" y="1605998"/>
            <a:ext cx="5104660" cy="1169551"/>
          </a:xfrm>
          <a:prstGeom prst="rect">
            <a:avLst/>
          </a:prstGeom>
          <a:noFill/>
        </p:spPr>
        <p:txBody>
          <a:bodyPr wrap="square" rtlCol="0">
            <a:spAutoFit/>
          </a:bodyPr>
          <a:lstStyle/>
          <a:p>
            <a:r>
              <a:rPr lang="en-GB" sz="1400" i="1">
                <a:solidFill>
                  <a:schemeClr val="bg1"/>
                </a:solidFill>
              </a:rPr>
              <a:t>“a state of wellbeing in which every individual realises his or her own potench, can cope with the normal stressors of life, can work protuctively and fruitfully, and is able to make a contribution to his her community” – The World Health Organisation</a:t>
            </a:r>
            <a:br>
              <a:rPr lang="en-GB" sz="1400" i="1">
                <a:solidFill>
                  <a:schemeClr val="bg1"/>
                </a:solidFill>
              </a:rPr>
            </a:br>
            <a:endParaRPr lang="en-US" altLang="ko-KR" sz="1400" i="1" dirty="0">
              <a:solidFill>
                <a:schemeClr val="bg1"/>
              </a:solidFill>
              <a:cs typeface="Arial" pitchFamily="34" charset="0"/>
            </a:endParaRPr>
          </a:p>
        </p:txBody>
      </p:sp>
      <p:sp>
        <p:nvSpPr>
          <p:cNvPr id="32" name="Text Placeholder 1">
            <a:extLst>
              <a:ext uri="{FF2B5EF4-FFF2-40B4-BE49-F238E27FC236}">
                <a16:creationId xmlns:a16="http://schemas.microsoft.com/office/drawing/2014/main" id="{D735F7F3-C1B5-4B60-A00A-4EB618DDFB5A}"/>
              </a:ext>
            </a:extLst>
          </p:cNvPr>
          <p:cNvSpPr txBox="1">
            <a:spLocks/>
          </p:cNvSpPr>
          <p:nvPr/>
        </p:nvSpPr>
        <p:spPr>
          <a:xfrm>
            <a:off x="7998078" y="4075596"/>
            <a:ext cx="2161811" cy="429201"/>
          </a:xfrm>
          <a:prstGeom prst="rect">
            <a:avLst/>
          </a:prstGeom>
          <a:gradFill>
            <a:gsLst>
              <a:gs pos="14000">
                <a:schemeClr val="bg2">
                  <a:lumMod val="75000"/>
                </a:schemeClr>
              </a:gs>
              <a:gs pos="42000">
                <a:schemeClr val="bg2"/>
              </a:gs>
              <a:gs pos="85000">
                <a:schemeClr val="bg2">
                  <a:lumMod val="90000"/>
                </a:schemeClr>
              </a:gs>
              <a:gs pos="100000">
                <a:schemeClr val="tx1">
                  <a:lumMod val="75000"/>
                  <a:lumOff val="25000"/>
                </a:schemeClr>
              </a:gs>
            </a:gsLst>
            <a:path path="circle">
              <a:fillToRect l="100000" t="100000"/>
            </a:path>
          </a:gradFill>
          <a:ln w="34925">
            <a:gradFill>
              <a:gsLst>
                <a:gs pos="0">
                  <a:schemeClr val="bg1">
                    <a:lumMod val="75000"/>
                  </a:schemeClr>
                </a:gs>
                <a:gs pos="74000">
                  <a:schemeClr val="bg2">
                    <a:lumMod val="50000"/>
                  </a:schemeClr>
                </a:gs>
                <a:gs pos="83000">
                  <a:schemeClr val="tx1">
                    <a:lumMod val="85000"/>
                    <a:lumOff val="15000"/>
                  </a:schemeClr>
                </a:gs>
                <a:gs pos="100000">
                  <a:schemeClr val="bg2">
                    <a:lumMod val="50000"/>
                  </a:schemeClr>
                </a:gs>
              </a:gsLst>
              <a:lin ang="5400000" scaled="1"/>
            </a:gra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tx1"/>
                </a:solidFill>
                <a:latin typeface="+mn-lt"/>
              </a:rPr>
              <a:t>Why is it important?</a:t>
            </a:r>
            <a:endParaRPr lang="en-US" sz="1100" b="1" dirty="0">
              <a:solidFill>
                <a:schemeClr val="bg1"/>
              </a:solidFill>
              <a:latin typeface="+mn-lt"/>
            </a:endParaRPr>
          </a:p>
        </p:txBody>
      </p:sp>
      <p:sp>
        <p:nvSpPr>
          <p:cNvPr id="33" name="Text Placeholder 1">
            <a:extLst>
              <a:ext uri="{FF2B5EF4-FFF2-40B4-BE49-F238E27FC236}">
                <a16:creationId xmlns:a16="http://schemas.microsoft.com/office/drawing/2014/main" id="{D735F7F3-C1B5-4B60-A00A-4EB618DDFB5A}"/>
              </a:ext>
            </a:extLst>
          </p:cNvPr>
          <p:cNvSpPr txBox="1">
            <a:spLocks/>
          </p:cNvSpPr>
          <p:nvPr/>
        </p:nvSpPr>
        <p:spPr>
          <a:xfrm>
            <a:off x="8004093" y="2409929"/>
            <a:ext cx="2161811" cy="429201"/>
          </a:xfrm>
          <a:prstGeom prst="rect">
            <a:avLst/>
          </a:prstGeom>
          <a:gradFill>
            <a:gsLst>
              <a:gs pos="14000">
                <a:schemeClr val="bg2">
                  <a:lumMod val="75000"/>
                </a:schemeClr>
              </a:gs>
              <a:gs pos="42000">
                <a:schemeClr val="bg2"/>
              </a:gs>
              <a:gs pos="85000">
                <a:schemeClr val="bg2">
                  <a:lumMod val="90000"/>
                </a:schemeClr>
              </a:gs>
              <a:gs pos="100000">
                <a:schemeClr val="tx1">
                  <a:lumMod val="75000"/>
                  <a:lumOff val="25000"/>
                </a:schemeClr>
              </a:gs>
            </a:gsLst>
            <a:path path="circle">
              <a:fillToRect l="100000" t="100000"/>
            </a:path>
          </a:gradFill>
          <a:ln w="34925">
            <a:gradFill>
              <a:gsLst>
                <a:gs pos="0">
                  <a:schemeClr val="bg1">
                    <a:lumMod val="75000"/>
                  </a:schemeClr>
                </a:gs>
                <a:gs pos="74000">
                  <a:schemeClr val="bg2">
                    <a:lumMod val="50000"/>
                  </a:schemeClr>
                </a:gs>
                <a:gs pos="83000">
                  <a:schemeClr val="tx1">
                    <a:lumMod val="85000"/>
                    <a:lumOff val="15000"/>
                  </a:schemeClr>
                </a:gs>
                <a:gs pos="100000">
                  <a:schemeClr val="bg2">
                    <a:lumMod val="50000"/>
                  </a:schemeClr>
                </a:gs>
              </a:gsLst>
              <a:lin ang="5400000" scaled="1"/>
            </a:gra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tx1"/>
                </a:solidFill>
                <a:latin typeface="+mn-lt"/>
              </a:rPr>
              <a:t>What affects it?</a:t>
            </a:r>
            <a:endParaRPr lang="en-US" sz="1100" b="1" dirty="0">
              <a:solidFill>
                <a:schemeClr val="bg1"/>
              </a:solidFill>
              <a:latin typeface="+mn-lt"/>
            </a:endParaRPr>
          </a:p>
        </p:txBody>
      </p:sp>
      <p:sp>
        <p:nvSpPr>
          <p:cNvPr id="24" name="TextBox 23">
            <a:extLst>
              <a:ext uri="{FF2B5EF4-FFF2-40B4-BE49-F238E27FC236}">
                <a16:creationId xmlns:a16="http://schemas.microsoft.com/office/drawing/2014/main" id="{73926F20-DE46-48FA-9510-FF7D1ABD2A85}"/>
              </a:ext>
            </a:extLst>
          </p:cNvPr>
          <p:cNvSpPr txBox="1"/>
          <p:nvPr/>
        </p:nvSpPr>
        <p:spPr>
          <a:xfrm>
            <a:off x="-4" y="4258"/>
            <a:ext cx="12192000" cy="923330"/>
          </a:xfrm>
          <a:prstGeom prst="rect">
            <a:avLst/>
          </a:prstGeom>
          <a:solidFill>
            <a:srgbClr val="76ACDB"/>
          </a:solidFill>
        </p:spPr>
        <p:txBody>
          <a:bodyPr wrap="square" rtlCol="0" anchor="ctr">
            <a:spAutoFit/>
          </a:bodyPr>
          <a:lstStyle/>
          <a:p>
            <a:pPr algn="ctr"/>
            <a:r>
              <a:rPr lang="en-US" altLang="ko-KR" sz="5400" b="1">
                <a:solidFill>
                  <a:schemeClr val="bg1"/>
                </a:solidFill>
                <a:cs typeface="Arial" pitchFamily="34" charset="0"/>
              </a:rPr>
              <a:t>What is it?</a:t>
            </a:r>
            <a:endParaRPr lang="ko-KR" altLang="en-US" sz="5400" b="1" dirty="0">
              <a:solidFill>
                <a:schemeClr val="bg1"/>
              </a:solidFill>
              <a:cs typeface="Arial" pitchFamily="34" charset="0"/>
            </a:endParaRPr>
          </a:p>
        </p:txBody>
      </p:sp>
      <p:sp>
        <p:nvSpPr>
          <p:cNvPr id="25"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6"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31" name="TextBox 30">
            <a:extLst>
              <a:ext uri="{FF2B5EF4-FFF2-40B4-BE49-F238E27FC236}">
                <a16:creationId xmlns:a16="http://schemas.microsoft.com/office/drawing/2014/main" id="{C3406489-5597-43A4-B42F-CCC9FE8B833A}"/>
              </a:ext>
            </a:extLst>
          </p:cNvPr>
          <p:cNvSpPr txBox="1"/>
          <p:nvPr/>
        </p:nvSpPr>
        <p:spPr>
          <a:xfrm>
            <a:off x="0" y="938638"/>
            <a:ext cx="12192000" cy="72000"/>
          </a:xfrm>
          <a:prstGeom prst="rect">
            <a:avLst/>
          </a:prstGeom>
          <a:solidFill>
            <a:schemeClr val="bg1"/>
          </a:solidFill>
        </p:spPr>
        <p:txBody>
          <a:bodyPr wrap="square" lIns="36000" tIns="0" rIns="36000" bIns="0" rtlCol="0">
            <a:spAutoFit/>
          </a:bodyPr>
          <a:lstStyle/>
          <a:p>
            <a:pPr algn="ctr"/>
            <a:endParaRPr lang="en-US" sz="2800" dirty="0">
              <a:solidFill>
                <a:schemeClr val="bg1"/>
              </a:solidFill>
            </a:endParaRPr>
          </a:p>
        </p:txBody>
      </p:sp>
      <p:pic>
        <p:nvPicPr>
          <p:cNvPr id="5" name="Picture 4">
            <a:extLst>
              <a:ext uri="{FF2B5EF4-FFF2-40B4-BE49-F238E27FC236}">
                <a16:creationId xmlns:a16="http://schemas.microsoft.com/office/drawing/2014/main" id="{98E55297-9B92-4D43-81D6-97C5B221C1A1}"/>
              </a:ext>
            </a:extLst>
          </p:cNvPr>
          <p:cNvPicPr>
            <a:picLocks noChangeAspect="1"/>
          </p:cNvPicPr>
          <p:nvPr/>
        </p:nvPicPr>
        <p:blipFill>
          <a:blip r:embed="rId3"/>
          <a:stretch>
            <a:fillRect/>
          </a:stretch>
        </p:blipFill>
        <p:spPr>
          <a:xfrm>
            <a:off x="1477221" y="2775549"/>
            <a:ext cx="3815751" cy="3815751"/>
          </a:xfrm>
          <a:prstGeom prst="rect">
            <a:avLst/>
          </a:prstGeom>
        </p:spPr>
      </p:pic>
    </p:spTree>
    <p:extLst>
      <p:ext uri="{BB962C8B-B14F-4D97-AF65-F5344CB8AC3E}">
        <p14:creationId xmlns:p14="http://schemas.microsoft.com/office/powerpoint/2010/main" val="347204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5D20E9E-58A9-4007-A243-48F723C21614}"/>
              </a:ext>
            </a:extLst>
          </p:cNvPr>
          <p:cNvGrpSpPr/>
          <p:nvPr/>
        </p:nvGrpSpPr>
        <p:grpSpPr>
          <a:xfrm>
            <a:off x="983784" y="3348501"/>
            <a:ext cx="10334953" cy="2229130"/>
            <a:chOff x="641074" y="3933059"/>
            <a:chExt cx="7838416" cy="2014553"/>
          </a:xfrm>
        </p:grpSpPr>
        <p:sp>
          <p:nvSpPr>
            <p:cNvPr id="4" name="L-Shape 3">
              <a:extLst>
                <a:ext uri="{FF2B5EF4-FFF2-40B4-BE49-F238E27FC236}">
                  <a16:creationId xmlns:a16="http://schemas.microsoft.com/office/drawing/2014/main" id="{BBF25D60-254A-4DE7-87BC-D7ABE2EFB1A5}"/>
                </a:ext>
              </a:extLst>
            </p:cNvPr>
            <p:cNvSpPr/>
            <p:nvPr/>
          </p:nvSpPr>
          <p:spPr>
            <a:xfrm rot="10800000" flipH="1">
              <a:off x="6977784" y="3935711"/>
              <a:ext cx="1501706" cy="715762"/>
            </a:xfrm>
            <a:prstGeom prst="corner">
              <a:avLst>
                <a:gd name="adj1" fmla="val 19327"/>
                <a:gd name="adj2" fmla="val 19583"/>
              </a:avLst>
            </a:prstGeom>
            <a:blipFill dpi="0" rotWithShape="1">
              <a:blip r:embed="rId3">
                <a:alphaModFix amt="80000"/>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L-Shape 4">
              <a:extLst>
                <a:ext uri="{FF2B5EF4-FFF2-40B4-BE49-F238E27FC236}">
                  <a16:creationId xmlns:a16="http://schemas.microsoft.com/office/drawing/2014/main" id="{519ED0C5-85C2-45A2-AEB0-A364F1B50E82}"/>
                </a:ext>
              </a:extLst>
            </p:cNvPr>
            <p:cNvSpPr/>
            <p:nvPr/>
          </p:nvSpPr>
          <p:spPr>
            <a:xfrm rot="10800000" flipH="1">
              <a:off x="5393608" y="4259746"/>
              <a:ext cx="1501706" cy="715762"/>
            </a:xfrm>
            <a:prstGeom prst="corner">
              <a:avLst>
                <a:gd name="adj1" fmla="val 19327"/>
                <a:gd name="adj2" fmla="val 19583"/>
              </a:avLst>
            </a:prstGeom>
            <a:blipFill dpi="0" rotWithShape="1">
              <a:blip r:embed="rId3">
                <a:alphaModFix amt="60000"/>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L-Shape 5">
              <a:extLst>
                <a:ext uri="{FF2B5EF4-FFF2-40B4-BE49-F238E27FC236}">
                  <a16:creationId xmlns:a16="http://schemas.microsoft.com/office/drawing/2014/main" id="{A3D115E4-F85E-4EF8-9992-E6A79A4F1182}"/>
                </a:ext>
              </a:extLst>
            </p:cNvPr>
            <p:cNvSpPr/>
            <p:nvPr/>
          </p:nvSpPr>
          <p:spPr>
            <a:xfrm rot="10800000" flipH="1">
              <a:off x="3809430" y="4583781"/>
              <a:ext cx="1501706" cy="715762"/>
            </a:xfrm>
            <a:prstGeom prst="corner">
              <a:avLst>
                <a:gd name="adj1" fmla="val 19327"/>
                <a:gd name="adj2" fmla="val 19583"/>
              </a:avLst>
            </a:prstGeom>
            <a:blipFill dpi="0" rotWithShape="1">
              <a:blip r:embed="rId3">
                <a:alphaModFix amt="20000"/>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L-Shape 6">
              <a:extLst>
                <a:ext uri="{FF2B5EF4-FFF2-40B4-BE49-F238E27FC236}">
                  <a16:creationId xmlns:a16="http://schemas.microsoft.com/office/drawing/2014/main" id="{9AF8A765-C22B-4E78-8272-CAAF148CE515}"/>
                </a:ext>
              </a:extLst>
            </p:cNvPr>
            <p:cNvSpPr/>
            <p:nvPr/>
          </p:nvSpPr>
          <p:spPr>
            <a:xfrm rot="10800000" flipH="1">
              <a:off x="2225251" y="4907816"/>
              <a:ext cx="1501706" cy="715762"/>
            </a:xfrm>
            <a:prstGeom prst="corner">
              <a:avLst>
                <a:gd name="adj1" fmla="val 19327"/>
                <a:gd name="adj2" fmla="val 19583"/>
              </a:avLst>
            </a:prstGeom>
            <a:blipFill dpi="0" rotWithShape="1">
              <a:blip r:embed="rId3">
                <a:duotone>
                  <a:schemeClr val="accent3">
                    <a:shade val="45000"/>
                    <a:satMod val="135000"/>
                  </a:schemeClr>
                  <a:prstClr val="white"/>
                </a:duotone>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L-Shape 7">
              <a:extLst>
                <a:ext uri="{FF2B5EF4-FFF2-40B4-BE49-F238E27FC236}">
                  <a16:creationId xmlns:a16="http://schemas.microsoft.com/office/drawing/2014/main" id="{EE57BFBE-7AE6-4CB6-A464-28A580D10F2B}"/>
                </a:ext>
              </a:extLst>
            </p:cNvPr>
            <p:cNvSpPr/>
            <p:nvPr/>
          </p:nvSpPr>
          <p:spPr>
            <a:xfrm rot="10800000" flipH="1">
              <a:off x="641074" y="5231850"/>
              <a:ext cx="1501706" cy="715762"/>
            </a:xfrm>
            <a:prstGeom prst="corner">
              <a:avLst>
                <a:gd name="adj1" fmla="val 19327"/>
                <a:gd name="adj2" fmla="val 19583"/>
              </a:avLst>
            </a:prstGeom>
            <a: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saturation sat="33000"/>
                        </a14:imgEffect>
                      </a14:imgLayer>
                    </a14:imgProps>
                  </a:ext>
                </a:extLst>
              </a:blip>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6">
              <a:extLst>
                <a:ext uri="{FF2B5EF4-FFF2-40B4-BE49-F238E27FC236}">
                  <a16:creationId xmlns:a16="http://schemas.microsoft.com/office/drawing/2014/main" id="{D351CF3A-C4FD-4ED0-8A65-CF41CA987FF4}"/>
                </a:ext>
              </a:extLst>
            </p:cNvPr>
            <p:cNvSpPr/>
            <p:nvPr/>
          </p:nvSpPr>
          <p:spPr>
            <a:xfrm>
              <a:off x="1890754" y="4905173"/>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6">
              <a:extLst>
                <a:ext uri="{FF2B5EF4-FFF2-40B4-BE49-F238E27FC236}">
                  <a16:creationId xmlns:a16="http://schemas.microsoft.com/office/drawing/2014/main" id="{6183605B-8BE4-4506-B725-311CC49E75D3}"/>
                </a:ext>
              </a:extLst>
            </p:cNvPr>
            <p:cNvSpPr/>
            <p:nvPr/>
          </p:nvSpPr>
          <p:spPr>
            <a:xfrm>
              <a:off x="3474931" y="4581137"/>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6">
              <a:extLst>
                <a:ext uri="{FF2B5EF4-FFF2-40B4-BE49-F238E27FC236}">
                  <a16:creationId xmlns:a16="http://schemas.microsoft.com/office/drawing/2014/main" id="{5FE110BD-FEE6-4803-ABC9-B2831DB8869F}"/>
                </a:ext>
              </a:extLst>
            </p:cNvPr>
            <p:cNvSpPr/>
            <p:nvPr/>
          </p:nvSpPr>
          <p:spPr>
            <a:xfrm>
              <a:off x="5059109" y="4257101"/>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6">
              <a:extLst>
                <a:ext uri="{FF2B5EF4-FFF2-40B4-BE49-F238E27FC236}">
                  <a16:creationId xmlns:a16="http://schemas.microsoft.com/office/drawing/2014/main" id="{20BCFC1D-AA12-4B09-9753-8C1A51E12B66}"/>
                </a:ext>
              </a:extLst>
            </p:cNvPr>
            <p:cNvSpPr/>
            <p:nvPr/>
          </p:nvSpPr>
          <p:spPr>
            <a:xfrm>
              <a:off x="6643280" y="3933059"/>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3" name="TextBox 12">
            <a:extLst>
              <a:ext uri="{FF2B5EF4-FFF2-40B4-BE49-F238E27FC236}">
                <a16:creationId xmlns:a16="http://schemas.microsoft.com/office/drawing/2014/main" id="{A3E34F1B-BCCD-4215-9880-BCBE6BC17B6A}"/>
              </a:ext>
            </a:extLst>
          </p:cNvPr>
          <p:cNvSpPr txBox="1"/>
          <p:nvPr/>
        </p:nvSpPr>
        <p:spPr>
          <a:xfrm>
            <a:off x="1388284" y="5777877"/>
            <a:ext cx="1387203" cy="646331"/>
          </a:xfrm>
          <a:prstGeom prst="rect">
            <a:avLst/>
          </a:prstGeom>
          <a:noFill/>
        </p:spPr>
        <p:txBody>
          <a:bodyPr wrap="square" rtlCol="0" anchor="ctr">
            <a:spAutoFit/>
          </a:bodyPr>
          <a:lstStyle/>
          <a:p>
            <a:r>
              <a:rPr lang="en-US" altLang="ko-KR">
                <a:solidFill>
                  <a:schemeClr val="accent1"/>
                </a:solidFill>
              </a:rPr>
              <a:t>MENTAL DISORDERS</a:t>
            </a:r>
            <a:endParaRPr lang="ko-KR" altLang="en-US" dirty="0">
              <a:solidFill>
                <a:schemeClr val="accent1"/>
              </a:solidFill>
            </a:endParaRPr>
          </a:p>
        </p:txBody>
      </p:sp>
      <p:sp>
        <p:nvSpPr>
          <p:cNvPr id="22" name="TextBox 21">
            <a:extLst>
              <a:ext uri="{FF2B5EF4-FFF2-40B4-BE49-F238E27FC236}">
                <a16:creationId xmlns:a16="http://schemas.microsoft.com/office/drawing/2014/main" id="{224F3626-3550-4F69-ACF5-8438C8F3467F}"/>
              </a:ext>
            </a:extLst>
          </p:cNvPr>
          <p:cNvSpPr txBox="1"/>
          <p:nvPr/>
        </p:nvSpPr>
        <p:spPr>
          <a:xfrm>
            <a:off x="10626217" y="2687798"/>
            <a:ext cx="1385040" cy="461665"/>
          </a:xfrm>
          <a:prstGeom prst="rect">
            <a:avLst/>
          </a:prstGeom>
          <a:noFill/>
        </p:spPr>
        <p:txBody>
          <a:bodyPr wrap="square" rtlCol="0">
            <a:spAutoFit/>
          </a:bodyPr>
          <a:lstStyle/>
          <a:p>
            <a:r>
              <a:rPr lang="en-US" altLang="ko-KR" sz="1200">
                <a:solidFill>
                  <a:schemeClr val="tx1">
                    <a:lumMod val="75000"/>
                    <a:lumOff val="25000"/>
                  </a:schemeClr>
                </a:solidFill>
              </a:rPr>
              <a:t>e.g. Thriving, content, fulfilled.</a:t>
            </a:r>
            <a:endParaRPr lang="ko-KR" altLang="en-US" sz="1200" dirty="0">
              <a:solidFill>
                <a:schemeClr val="tx1">
                  <a:lumMod val="75000"/>
                  <a:lumOff val="25000"/>
                </a:schemeClr>
              </a:solidFill>
            </a:endParaRPr>
          </a:p>
        </p:txBody>
      </p:sp>
      <p:cxnSp>
        <p:nvCxnSpPr>
          <p:cNvPr id="38" name="Straight Connector 37">
            <a:extLst>
              <a:ext uri="{FF2B5EF4-FFF2-40B4-BE49-F238E27FC236}">
                <a16:creationId xmlns:a16="http://schemas.microsoft.com/office/drawing/2014/main" id="{76A399E0-4CB6-4040-A17F-6EC764A480A2}"/>
              </a:ext>
            </a:extLst>
          </p:cNvPr>
          <p:cNvCxnSpPr/>
          <p:nvPr/>
        </p:nvCxnSpPr>
        <p:spPr>
          <a:xfrm>
            <a:off x="1951079" y="4984633"/>
            <a:ext cx="0" cy="610704"/>
          </a:xfrm>
          <a:prstGeom prst="line">
            <a:avLst/>
          </a:prstGeom>
          <a:ln w="12700">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B09DE68-9A43-4BB7-AC1A-A9D1D2DB6DFE}"/>
              </a:ext>
            </a:extLst>
          </p:cNvPr>
          <p:cNvSpPr txBox="1"/>
          <p:nvPr/>
        </p:nvSpPr>
        <p:spPr>
          <a:xfrm>
            <a:off x="2488774" y="6101042"/>
            <a:ext cx="2241176" cy="276999"/>
          </a:xfrm>
          <a:prstGeom prst="rect">
            <a:avLst/>
          </a:prstGeom>
          <a:noFill/>
        </p:spPr>
        <p:txBody>
          <a:bodyPr wrap="square" rtlCol="0">
            <a:spAutoFit/>
          </a:bodyPr>
          <a:lstStyle/>
          <a:p>
            <a:pPr algn="ctr"/>
            <a:r>
              <a:rPr lang="en-US" altLang="ko-KR" sz="1200">
                <a:solidFill>
                  <a:schemeClr val="tx1">
                    <a:lumMod val="75000"/>
                    <a:lumOff val="25000"/>
                  </a:schemeClr>
                </a:solidFill>
              </a:rPr>
              <a:t>e.g. Depression, anxiety</a:t>
            </a:r>
            <a:endParaRPr lang="ko-KR" altLang="en-US" sz="1200" dirty="0">
              <a:solidFill>
                <a:schemeClr val="tx1">
                  <a:lumMod val="75000"/>
                  <a:lumOff val="25000"/>
                </a:schemeClr>
              </a:solidFill>
            </a:endParaRPr>
          </a:p>
        </p:txBody>
      </p:sp>
      <p:sp>
        <p:nvSpPr>
          <p:cNvPr id="54" name="TextBox 53">
            <a:extLst>
              <a:ext uri="{FF2B5EF4-FFF2-40B4-BE49-F238E27FC236}">
                <a16:creationId xmlns:a16="http://schemas.microsoft.com/office/drawing/2014/main" id="{02D6C37C-4252-4FA4-885B-A6F1C79B2BA6}"/>
              </a:ext>
            </a:extLst>
          </p:cNvPr>
          <p:cNvSpPr txBox="1"/>
          <p:nvPr/>
        </p:nvSpPr>
        <p:spPr>
          <a:xfrm>
            <a:off x="9425821" y="2010811"/>
            <a:ext cx="2242836" cy="707886"/>
          </a:xfrm>
          <a:prstGeom prst="rect">
            <a:avLst/>
          </a:prstGeom>
          <a:noFill/>
        </p:spPr>
        <p:txBody>
          <a:bodyPr wrap="square" rtlCol="0" anchor="ctr">
            <a:spAutoFit/>
          </a:bodyPr>
          <a:lstStyle/>
          <a:p>
            <a:r>
              <a:rPr lang="en-US" altLang="ko-KR" sz="2000">
                <a:solidFill>
                  <a:schemeClr val="accent5"/>
                </a:solidFill>
              </a:rPr>
              <a:t>STATES OF POSITIVE MENTAL HEALTH</a:t>
            </a:r>
            <a:endParaRPr lang="ko-KR" altLang="en-US" sz="2000" dirty="0">
              <a:solidFill>
                <a:schemeClr val="accent5"/>
              </a:solidFill>
            </a:endParaRPr>
          </a:p>
        </p:txBody>
      </p:sp>
      <p:pic>
        <p:nvPicPr>
          <p:cNvPr id="43" name="Picture 42"/>
          <p:cNvPicPr>
            <a:picLocks noChangeAspect="1"/>
          </p:cNvPicPr>
          <p:nvPr/>
        </p:nvPicPr>
        <p:blipFill>
          <a:blip r:embed="rId6">
            <a:duotone>
              <a:prstClr val="black"/>
              <a:schemeClr val="accent1">
                <a:tint val="45000"/>
                <a:satMod val="400000"/>
              </a:schemeClr>
            </a:duotone>
          </a:blip>
          <a:stretch>
            <a:fillRect/>
          </a:stretch>
        </p:blipFill>
        <p:spPr>
          <a:xfrm flipH="1">
            <a:off x="4578066" y="1986692"/>
            <a:ext cx="1243692" cy="2078916"/>
          </a:xfrm>
          <a:prstGeom prst="rect">
            <a:avLst/>
          </a:prstGeom>
          <a:noFill/>
        </p:spPr>
      </p:pic>
      <p:sp>
        <p:nvSpPr>
          <p:cNvPr id="60" name="TextBox 59">
            <a:extLst>
              <a:ext uri="{FF2B5EF4-FFF2-40B4-BE49-F238E27FC236}">
                <a16:creationId xmlns:a16="http://schemas.microsoft.com/office/drawing/2014/main" id="{B3BF31D6-FDEB-4389-9ACC-985E3260EF59}"/>
              </a:ext>
            </a:extLst>
          </p:cNvPr>
          <p:cNvSpPr txBox="1"/>
          <p:nvPr/>
        </p:nvSpPr>
        <p:spPr>
          <a:xfrm>
            <a:off x="6269766" y="5004968"/>
            <a:ext cx="5920469" cy="1569660"/>
          </a:xfrm>
          <a:prstGeom prst="rect">
            <a:avLst/>
          </a:prstGeom>
          <a:noFill/>
        </p:spPr>
        <p:txBody>
          <a:bodyPr wrap="square" rtlCol="0" anchor="ctr">
            <a:spAutoFit/>
          </a:bodyPr>
          <a:lstStyle/>
          <a:p>
            <a:r>
              <a:rPr lang="en-GB" altLang="ko-KR" sz="1600">
                <a:cs typeface="Arial" pitchFamily="34" charset="0"/>
              </a:rPr>
              <a:t>We </a:t>
            </a:r>
            <a:r>
              <a:rPr lang="en-GB" altLang="ko-KR" sz="1600" b="1">
                <a:cs typeface="Arial" pitchFamily="34" charset="0"/>
              </a:rPr>
              <a:t>all</a:t>
            </a:r>
            <a:r>
              <a:rPr lang="en-GB" altLang="ko-KR" sz="1600">
                <a:cs typeface="Arial" pitchFamily="34" charset="0"/>
              </a:rPr>
              <a:t> experience moments where we feel particularly stressed, anxious, sad, or angry. This is </a:t>
            </a:r>
            <a:r>
              <a:rPr lang="en-GB" altLang="ko-KR" sz="1600" b="1">
                <a:cs typeface="Arial" pitchFamily="34" charset="0"/>
              </a:rPr>
              <a:t>normal</a:t>
            </a:r>
            <a:r>
              <a:rPr lang="en-GB" altLang="ko-KR" sz="1600">
                <a:cs typeface="Arial" pitchFamily="34" charset="0"/>
              </a:rPr>
              <a:t>.</a:t>
            </a:r>
            <a:br>
              <a:rPr lang="en-GB" altLang="ko-KR" sz="1600">
                <a:cs typeface="Arial" pitchFamily="34" charset="0"/>
              </a:rPr>
            </a:br>
            <a:br>
              <a:rPr lang="en-GB" altLang="ko-KR" sz="1600">
                <a:cs typeface="Arial" pitchFamily="34" charset="0"/>
              </a:rPr>
            </a:br>
            <a:r>
              <a:rPr lang="en-GB" altLang="ko-KR" sz="1600">
                <a:cs typeface="Arial" pitchFamily="34" charset="0"/>
              </a:rPr>
              <a:t>But when these feelings are severe enough to impact the ability of someone to function </a:t>
            </a:r>
            <a:r>
              <a:rPr lang="en-GB" altLang="ko-KR" sz="1600" b="1" i="1">
                <a:cs typeface="Arial" pitchFamily="34" charset="0"/>
              </a:rPr>
              <a:t>daily</a:t>
            </a:r>
            <a:r>
              <a:rPr lang="en-GB" altLang="ko-KR" sz="1600">
                <a:cs typeface="Arial" pitchFamily="34" charset="0"/>
              </a:rPr>
              <a:t>, and these feelings </a:t>
            </a:r>
            <a:r>
              <a:rPr lang="en-GB" altLang="ko-KR" sz="1600" b="1" i="1">
                <a:cs typeface="Arial" pitchFamily="34" charset="0"/>
              </a:rPr>
              <a:t>persist over time</a:t>
            </a:r>
            <a:r>
              <a:rPr lang="en-GB" altLang="ko-KR" sz="1600">
                <a:cs typeface="Arial" pitchFamily="34" charset="0"/>
              </a:rPr>
              <a:t>, then a mental health problem might arise.</a:t>
            </a:r>
            <a:endParaRPr lang="ko-KR" altLang="en-US" sz="1600" dirty="0">
              <a:cs typeface="Arial" pitchFamily="34" charset="0"/>
            </a:endParaRPr>
          </a:p>
        </p:txBody>
      </p:sp>
      <p:cxnSp>
        <p:nvCxnSpPr>
          <p:cNvPr id="61" name="Straight Arrow Connector 60"/>
          <p:cNvCxnSpPr/>
          <p:nvPr/>
        </p:nvCxnSpPr>
        <p:spPr>
          <a:xfrm>
            <a:off x="2212336" y="1521878"/>
            <a:ext cx="7595313" cy="0"/>
          </a:xfrm>
          <a:prstGeom prst="straightConnector1">
            <a:avLst/>
          </a:prstGeom>
          <a:ln w="152400">
            <a:gradFill flip="none" rotWithShape="1">
              <a:gsLst>
                <a:gs pos="1333">
                  <a:srgbClr val="8BED55"/>
                </a:gs>
                <a:gs pos="18000">
                  <a:srgbClr val="D4ECBA"/>
                </a:gs>
                <a:gs pos="71000">
                  <a:schemeClr val="accent1">
                    <a:lumMod val="40000"/>
                    <a:lumOff val="60000"/>
                  </a:schemeClr>
                </a:gs>
                <a:gs pos="83000">
                  <a:srgbClr val="EA1A1A"/>
                </a:gs>
                <a:gs pos="43000">
                  <a:schemeClr val="accent1">
                    <a:lumMod val="60000"/>
                    <a:lumOff val="40000"/>
                  </a:schemeClr>
                </a:gs>
                <a:gs pos="54000">
                  <a:srgbClr val="00B0F0"/>
                </a:gs>
              </a:gsLst>
              <a:path path="circle">
                <a:fillToRect l="100000" t="100000"/>
              </a:path>
              <a:tileRect r="-100000" b="-100000"/>
            </a:gra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2D6C37C-4252-4FA4-885B-A6F1C79B2BA6}"/>
              </a:ext>
            </a:extLst>
          </p:cNvPr>
          <p:cNvSpPr txBox="1"/>
          <p:nvPr/>
        </p:nvSpPr>
        <p:spPr>
          <a:xfrm>
            <a:off x="9861425" y="1159055"/>
            <a:ext cx="2242836" cy="646331"/>
          </a:xfrm>
          <a:prstGeom prst="rect">
            <a:avLst/>
          </a:prstGeom>
          <a:noFill/>
        </p:spPr>
        <p:txBody>
          <a:bodyPr wrap="square" rtlCol="0" anchor="ctr">
            <a:spAutoFit/>
          </a:bodyPr>
          <a:lstStyle/>
          <a:p>
            <a:r>
              <a:rPr lang="en-GB" altLang="ko-KR">
                <a:solidFill>
                  <a:schemeClr val="accent5"/>
                </a:solidFill>
              </a:rPr>
              <a:t>Good Mental Wellbeing</a:t>
            </a:r>
            <a:endParaRPr lang="ko-KR" altLang="en-US" dirty="0">
              <a:solidFill>
                <a:schemeClr val="accent5"/>
              </a:solidFill>
            </a:endParaRPr>
          </a:p>
        </p:txBody>
      </p:sp>
      <p:sp>
        <p:nvSpPr>
          <p:cNvPr id="63" name="TextBox 62">
            <a:extLst>
              <a:ext uri="{FF2B5EF4-FFF2-40B4-BE49-F238E27FC236}">
                <a16:creationId xmlns:a16="http://schemas.microsoft.com/office/drawing/2014/main" id="{02D6C37C-4252-4FA4-885B-A6F1C79B2BA6}"/>
              </a:ext>
            </a:extLst>
          </p:cNvPr>
          <p:cNvSpPr txBox="1"/>
          <p:nvPr/>
        </p:nvSpPr>
        <p:spPr>
          <a:xfrm>
            <a:off x="532651" y="1246296"/>
            <a:ext cx="2242836" cy="646331"/>
          </a:xfrm>
          <a:prstGeom prst="rect">
            <a:avLst/>
          </a:prstGeom>
          <a:noFill/>
        </p:spPr>
        <p:txBody>
          <a:bodyPr wrap="square" rtlCol="0" anchor="ctr">
            <a:spAutoFit/>
          </a:bodyPr>
          <a:lstStyle/>
          <a:p>
            <a:r>
              <a:rPr lang="en-GB" altLang="ko-KR">
                <a:solidFill>
                  <a:schemeClr val="accent5"/>
                </a:solidFill>
              </a:rPr>
              <a:t>Poor Mental Wellbeing</a:t>
            </a:r>
            <a:endParaRPr lang="ko-KR" altLang="en-US" dirty="0">
              <a:solidFill>
                <a:schemeClr val="accent5"/>
              </a:solidFill>
            </a:endParaRPr>
          </a:p>
        </p:txBody>
      </p:sp>
      <p:sp>
        <p:nvSpPr>
          <p:cNvPr id="65" name="TextBox 64">
            <a:extLst>
              <a:ext uri="{FF2B5EF4-FFF2-40B4-BE49-F238E27FC236}">
                <a16:creationId xmlns:a16="http://schemas.microsoft.com/office/drawing/2014/main" id="{B3BF31D6-FDEB-4389-9ACC-985E3260EF59}"/>
              </a:ext>
            </a:extLst>
          </p:cNvPr>
          <p:cNvSpPr txBox="1"/>
          <p:nvPr/>
        </p:nvSpPr>
        <p:spPr>
          <a:xfrm>
            <a:off x="67106" y="2015451"/>
            <a:ext cx="4653120" cy="2554545"/>
          </a:xfrm>
          <a:prstGeom prst="rect">
            <a:avLst/>
          </a:prstGeom>
          <a:noFill/>
        </p:spPr>
        <p:txBody>
          <a:bodyPr wrap="square" rtlCol="0" anchor="ctr">
            <a:spAutoFit/>
          </a:bodyPr>
          <a:lstStyle/>
          <a:p>
            <a:r>
              <a:rPr lang="en-GB" altLang="ko-KR" sz="1600">
                <a:cs typeface="Arial" pitchFamily="34" charset="0"/>
              </a:rPr>
              <a:t>Our mental health can be described using a continuum.</a:t>
            </a:r>
            <a:br>
              <a:rPr lang="en-GB" altLang="ko-KR" sz="1600">
                <a:cs typeface="Arial" pitchFamily="34" charset="0"/>
              </a:rPr>
            </a:br>
            <a:r>
              <a:rPr lang="en-GB" altLang="ko-KR" sz="1600">
                <a:cs typeface="Arial" pitchFamily="34" charset="0"/>
              </a:rPr>
              <a:t>We are all in the continuum, and we move up and down throughout life.</a:t>
            </a:r>
            <a:br>
              <a:rPr lang="en-GB" altLang="ko-KR" sz="1600">
                <a:cs typeface="Arial" pitchFamily="34" charset="0"/>
              </a:rPr>
            </a:br>
            <a:br>
              <a:rPr lang="en-GB" altLang="ko-KR" sz="1600">
                <a:cs typeface="Arial" pitchFamily="34" charset="0"/>
              </a:rPr>
            </a:br>
            <a:br>
              <a:rPr lang="en-GB" altLang="ko-KR" sz="1600">
                <a:cs typeface="Arial" pitchFamily="34" charset="0"/>
              </a:rPr>
            </a:br>
            <a:br>
              <a:rPr lang="en-GB" altLang="ko-KR" sz="1600">
                <a:cs typeface="Arial" pitchFamily="34" charset="0"/>
              </a:rPr>
            </a:br>
            <a:r>
              <a:rPr lang="en-GB" altLang="ko-KR" sz="1600">
                <a:cs typeface="Arial" pitchFamily="34" charset="0"/>
              </a:rPr>
              <a:t>At one end, we have mental disorders, and on the other we have states of positive mental health.   </a:t>
            </a:r>
            <a:br>
              <a:rPr lang="en-GB" altLang="ko-KR" sz="1600">
                <a:cs typeface="Arial" pitchFamily="34" charset="0"/>
              </a:rPr>
            </a:br>
            <a:endParaRPr lang="ko-KR" altLang="en-US" sz="1600" dirty="0">
              <a:cs typeface="Arial" pitchFamily="34" charset="0"/>
            </a:endParaRPr>
          </a:p>
        </p:txBody>
      </p:sp>
      <p:sp>
        <p:nvSpPr>
          <p:cNvPr id="29" name="TextBox 28">
            <a:extLst>
              <a:ext uri="{FF2B5EF4-FFF2-40B4-BE49-F238E27FC236}">
                <a16:creationId xmlns:a16="http://schemas.microsoft.com/office/drawing/2014/main" id="{73926F20-DE46-48FA-9510-FF7D1ABD2A85}"/>
              </a:ext>
            </a:extLst>
          </p:cNvPr>
          <p:cNvSpPr txBox="1"/>
          <p:nvPr/>
        </p:nvSpPr>
        <p:spPr>
          <a:xfrm>
            <a:off x="-4" y="4258"/>
            <a:ext cx="12192000" cy="923330"/>
          </a:xfrm>
          <a:prstGeom prst="rect">
            <a:avLst/>
          </a:prstGeom>
          <a:solidFill>
            <a:srgbClr val="76ACDB"/>
          </a:solidFill>
        </p:spPr>
        <p:txBody>
          <a:bodyPr wrap="square" rtlCol="0" anchor="ctr">
            <a:spAutoFit/>
          </a:bodyPr>
          <a:lstStyle/>
          <a:p>
            <a:r>
              <a:rPr lang="en-US" altLang="ko-KR" sz="5400" b="1">
                <a:solidFill>
                  <a:schemeClr val="bg1"/>
                </a:solidFill>
                <a:cs typeface="Arial" pitchFamily="34" charset="0"/>
              </a:rPr>
              <a:t>The Mental Health Continuum</a:t>
            </a:r>
            <a:endParaRPr lang="ko-KR" altLang="en-US" sz="5400" b="1" dirty="0">
              <a:solidFill>
                <a:schemeClr val="bg1"/>
              </a:solidFill>
              <a:cs typeface="Arial" pitchFamily="34" charset="0"/>
            </a:endParaRPr>
          </a:p>
        </p:txBody>
      </p:sp>
      <p:sp>
        <p:nvSpPr>
          <p:cNvPr id="30"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31"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32" name="TextBox 31">
            <a:extLst>
              <a:ext uri="{FF2B5EF4-FFF2-40B4-BE49-F238E27FC236}">
                <a16:creationId xmlns:a16="http://schemas.microsoft.com/office/drawing/2014/main" id="{C3406489-5597-43A4-B42F-CCC9FE8B833A}"/>
              </a:ext>
            </a:extLst>
          </p:cNvPr>
          <p:cNvSpPr txBox="1"/>
          <p:nvPr/>
        </p:nvSpPr>
        <p:spPr>
          <a:xfrm>
            <a:off x="0" y="938638"/>
            <a:ext cx="12192000" cy="72000"/>
          </a:xfrm>
          <a:prstGeom prst="rect">
            <a:avLst/>
          </a:prstGeom>
          <a:solidFill>
            <a:schemeClr val="bg1"/>
          </a:solidFill>
        </p:spPr>
        <p:txBody>
          <a:bodyPr wrap="square" lIns="36000" tIns="0" rIns="36000" bIns="0" rtlCol="0">
            <a:spAutoFit/>
          </a:bodyPr>
          <a:lstStyle/>
          <a:p>
            <a:pPr algn="ctr"/>
            <a:endParaRPr lang="en-US" sz="2800" dirty="0">
              <a:solidFill>
                <a:schemeClr val="bg1"/>
              </a:solidFill>
            </a:endParaRPr>
          </a:p>
        </p:txBody>
      </p:sp>
      <p:cxnSp>
        <p:nvCxnSpPr>
          <p:cNvPr id="33" name="Straight Connector 32">
            <a:extLst>
              <a:ext uri="{FF2B5EF4-FFF2-40B4-BE49-F238E27FC236}">
                <a16:creationId xmlns:a16="http://schemas.microsoft.com/office/drawing/2014/main" id="{76A399E0-4CB6-4040-A17F-6EC764A480A2}"/>
              </a:ext>
            </a:extLst>
          </p:cNvPr>
          <p:cNvCxnSpPr/>
          <p:nvPr/>
        </p:nvCxnSpPr>
        <p:spPr>
          <a:xfrm>
            <a:off x="10395222" y="2737797"/>
            <a:ext cx="0" cy="610704"/>
          </a:xfrm>
          <a:prstGeom prst="line">
            <a:avLst/>
          </a:prstGeom>
          <a:ln w="12700">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4" name="Oval 31">
            <a:extLst>
              <a:ext uri="{FF2B5EF4-FFF2-40B4-BE49-F238E27FC236}">
                <a16:creationId xmlns:a16="http://schemas.microsoft.com/office/drawing/2014/main" id="{9CEA4298-5C72-495F-935E-04B7A42F93E1}"/>
              </a:ext>
            </a:extLst>
          </p:cNvPr>
          <p:cNvSpPr/>
          <p:nvPr/>
        </p:nvSpPr>
        <p:spPr>
          <a:xfrm>
            <a:off x="11531902" y="2296305"/>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Teardrop 17">
            <a:extLst>
              <a:ext uri="{FF2B5EF4-FFF2-40B4-BE49-F238E27FC236}">
                <a16:creationId xmlns:a16="http://schemas.microsoft.com/office/drawing/2014/main" id="{04CFE412-7B77-4FD8-A796-DE7E55B89403}"/>
              </a:ext>
            </a:extLst>
          </p:cNvPr>
          <p:cNvSpPr/>
          <p:nvPr/>
        </p:nvSpPr>
        <p:spPr>
          <a:xfrm rot="18900000">
            <a:off x="813920" y="5886802"/>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83320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AF9A27-7FF1-4013-B095-48D090C511C6}"/>
              </a:ext>
            </a:extLst>
          </p:cNvPr>
          <p:cNvGrpSpPr/>
          <p:nvPr/>
        </p:nvGrpSpPr>
        <p:grpSpPr>
          <a:xfrm>
            <a:off x="3741176" y="1763795"/>
            <a:ext cx="4709648" cy="3723835"/>
            <a:chOff x="2228055" y="1971102"/>
            <a:chExt cx="4575969" cy="3618138"/>
          </a:xfrm>
        </p:grpSpPr>
        <p:sp>
          <p:nvSpPr>
            <p:cNvPr id="8" name="Freeform 18">
              <a:extLst>
                <a:ext uri="{FF2B5EF4-FFF2-40B4-BE49-F238E27FC236}">
                  <a16:creationId xmlns:a16="http://schemas.microsoft.com/office/drawing/2014/main" id="{8C2A3CAF-74F9-4B6E-841E-A026F21ACA9E}"/>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gradFill flip="none" rotWithShape="1">
              <a:gsLst>
                <a:gs pos="0">
                  <a:schemeClr val="accent1">
                    <a:lumMod val="0"/>
                  </a:schemeClr>
                </a:gs>
                <a:gs pos="11992">
                  <a:schemeClr val="accent1">
                    <a:lumMod val="75000"/>
                  </a:schemeClr>
                </a:gs>
                <a:gs pos="31311">
                  <a:schemeClr val="accent1">
                    <a:lumMod val="60000"/>
                    <a:lumOff val="40000"/>
                  </a:schemeClr>
                </a:gs>
                <a:gs pos="71000">
                  <a:schemeClr val="accent1">
                    <a:lumMod val="45000"/>
                    <a:lumOff val="55000"/>
                  </a:schemeClr>
                </a:gs>
                <a:gs pos="87000">
                  <a:srgbClr val="D8646D"/>
                </a:gs>
                <a:gs pos="100000">
                  <a:schemeClr val="accent1">
                    <a:lumMod val="30000"/>
                    <a:lumOff val="7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9" name="Group 8">
              <a:extLst>
                <a:ext uri="{FF2B5EF4-FFF2-40B4-BE49-F238E27FC236}">
                  <a16:creationId xmlns:a16="http://schemas.microsoft.com/office/drawing/2014/main" id="{3F7C7035-5F1B-4C77-B730-424AB094F28D}"/>
                </a:ext>
              </a:extLst>
            </p:cNvPr>
            <p:cNvGrpSpPr/>
            <p:nvPr/>
          </p:nvGrpSpPr>
          <p:grpSpPr>
            <a:xfrm>
              <a:off x="4023554" y="4019367"/>
              <a:ext cx="1008112" cy="734938"/>
              <a:chOff x="3509379" y="4293096"/>
              <a:chExt cx="1008112" cy="734938"/>
            </a:xfrm>
          </p:grpSpPr>
          <p:sp>
            <p:nvSpPr>
              <p:cNvPr id="11" name="Rounded Rectangle 10">
                <a:extLst>
                  <a:ext uri="{FF2B5EF4-FFF2-40B4-BE49-F238E27FC236}">
                    <a16:creationId xmlns:a16="http://schemas.microsoft.com/office/drawing/2014/main" id="{D01712F7-CEB8-4C93-84DB-52B85B3180E8}"/>
                  </a:ext>
                </a:extLst>
              </p:cNvPr>
              <p:cNvSpPr/>
              <p:nvPr/>
            </p:nvSpPr>
            <p:spPr>
              <a:xfrm>
                <a:off x="3509379" y="4293096"/>
                <a:ext cx="1008112" cy="180000"/>
              </a:xfrm>
              <a:prstGeom prst="roundRect">
                <a:avLst>
                  <a:gd name="adj" fmla="val 50000"/>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ounded Rectangle 13">
                <a:extLst>
                  <a:ext uri="{FF2B5EF4-FFF2-40B4-BE49-F238E27FC236}">
                    <a16:creationId xmlns:a16="http://schemas.microsoft.com/office/drawing/2014/main" id="{B33C049F-3F98-4469-A8A6-833E19324A53}"/>
                  </a:ext>
                </a:extLst>
              </p:cNvPr>
              <p:cNvSpPr/>
              <p:nvPr/>
            </p:nvSpPr>
            <p:spPr>
              <a:xfrm>
                <a:off x="3581435" y="4537695"/>
                <a:ext cx="864000" cy="180000"/>
              </a:xfrm>
              <a:prstGeom prst="roundRect">
                <a:avLst>
                  <a:gd name="adj" fmla="val 50000"/>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Chord 12">
                <a:extLst>
                  <a:ext uri="{FF2B5EF4-FFF2-40B4-BE49-F238E27FC236}">
                    <a16:creationId xmlns:a16="http://schemas.microsoft.com/office/drawing/2014/main" id="{10043205-493D-4CE9-89E6-B7D715DFAA76}"/>
                  </a:ext>
                </a:extLst>
              </p:cNvPr>
              <p:cNvSpPr/>
              <p:nvPr/>
            </p:nvSpPr>
            <p:spPr>
              <a:xfrm>
                <a:off x="3766973" y="4535109"/>
                <a:ext cx="492925" cy="492925"/>
              </a:xfrm>
              <a:prstGeom prst="chord">
                <a:avLst>
                  <a:gd name="adj1" fmla="val 21471232"/>
                  <a:gd name="adj2" fmla="val 10878117"/>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0" name="Freeform 18">
              <a:extLst>
                <a:ext uri="{FF2B5EF4-FFF2-40B4-BE49-F238E27FC236}">
                  <a16:creationId xmlns:a16="http://schemas.microsoft.com/office/drawing/2014/main" id="{76A7136C-8599-42B6-8AEE-EBB40B43FFB3}"/>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blipFill dpi="0" rotWithShape="1">
              <a:blip r:embed="rId3">
                <a:alphaModFix amt="30000"/>
              </a:blip>
              <a:srcRect/>
              <a:stretch>
                <a:fillRect/>
              </a:stretch>
            </a:blipFill>
            <a:ln w="25400">
              <a:solidFill>
                <a:schemeClr val="tx1"/>
              </a:solidFill>
            </a:ln>
          </p:spPr>
          <p:txBody>
            <a:bodyPr vert="horz" wrap="square" lIns="91440" tIns="45720" rIns="91440" bIns="45720" numCol="1" anchor="t" anchorCtr="0" compatLnSpc="1">
              <a:prstTxWarp prst="textNoShape">
                <a:avLst/>
              </a:prstTxWarp>
            </a:bodyPr>
            <a:lstStyle/>
            <a:p>
              <a:endParaRPr lang="ko-KR" altLang="en-US" sz="2701" dirty="0"/>
            </a:p>
          </p:txBody>
        </p:sp>
      </p:grpSp>
      <p:sp>
        <p:nvSpPr>
          <p:cNvPr id="15" name="TextBox 14">
            <a:extLst>
              <a:ext uri="{FF2B5EF4-FFF2-40B4-BE49-F238E27FC236}">
                <a16:creationId xmlns:a16="http://schemas.microsoft.com/office/drawing/2014/main" id="{DAC8610E-CFCB-45C3-96BE-04937F5D1E76}"/>
              </a:ext>
            </a:extLst>
          </p:cNvPr>
          <p:cNvSpPr txBox="1"/>
          <p:nvPr/>
        </p:nvSpPr>
        <p:spPr>
          <a:xfrm>
            <a:off x="8743948" y="2482474"/>
            <a:ext cx="2654101" cy="923330"/>
          </a:xfrm>
          <a:prstGeom prst="rect">
            <a:avLst/>
          </a:prstGeom>
          <a:noFill/>
        </p:spPr>
        <p:txBody>
          <a:bodyPr wrap="square" rtlCol="0" anchor="ctr">
            <a:spAutoFit/>
          </a:bodyPr>
          <a:lstStyle/>
          <a:p>
            <a:pPr algn="ctr"/>
            <a:r>
              <a:rPr lang="en-US" altLang="ko-KR" b="1">
                <a:solidFill>
                  <a:schemeClr val="tx1">
                    <a:lumMod val="75000"/>
                    <a:lumOff val="25000"/>
                  </a:schemeClr>
                </a:solidFill>
                <a:cs typeface="Arial" pitchFamily="34" charset="0"/>
              </a:rPr>
              <a:t>I have a mental health diagnosis but I am coping well and enjoying my life</a:t>
            </a:r>
            <a:endParaRPr lang="ko-KR" altLang="en-US" b="1" dirty="0">
              <a:solidFill>
                <a:schemeClr val="tx1">
                  <a:lumMod val="75000"/>
                  <a:lumOff val="25000"/>
                </a:schemeClr>
              </a:solidFill>
              <a:cs typeface="Arial" pitchFamily="34" charset="0"/>
            </a:endParaRPr>
          </a:p>
        </p:txBody>
      </p:sp>
      <p:sp>
        <p:nvSpPr>
          <p:cNvPr id="17" name="Oval 16">
            <a:extLst>
              <a:ext uri="{FF2B5EF4-FFF2-40B4-BE49-F238E27FC236}">
                <a16:creationId xmlns:a16="http://schemas.microsoft.com/office/drawing/2014/main" id="{00049849-4849-4F68-BE26-3FB6273CCA28}"/>
              </a:ext>
            </a:extLst>
          </p:cNvPr>
          <p:cNvSpPr/>
          <p:nvPr/>
        </p:nvSpPr>
        <p:spPr>
          <a:xfrm>
            <a:off x="9776864" y="1908899"/>
            <a:ext cx="566192" cy="566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20" name="TextBox 19">
            <a:extLst>
              <a:ext uri="{FF2B5EF4-FFF2-40B4-BE49-F238E27FC236}">
                <a16:creationId xmlns:a16="http://schemas.microsoft.com/office/drawing/2014/main" id="{16CFDEEF-6E21-4A86-AFEF-7376BD83C8F2}"/>
              </a:ext>
            </a:extLst>
          </p:cNvPr>
          <p:cNvSpPr txBox="1"/>
          <p:nvPr/>
        </p:nvSpPr>
        <p:spPr>
          <a:xfrm>
            <a:off x="8743948" y="4757230"/>
            <a:ext cx="2654101" cy="646331"/>
          </a:xfrm>
          <a:prstGeom prst="rect">
            <a:avLst/>
          </a:prstGeom>
          <a:noFill/>
        </p:spPr>
        <p:txBody>
          <a:bodyPr wrap="square" rtlCol="0" anchor="ctr">
            <a:spAutoFit/>
          </a:bodyPr>
          <a:lstStyle/>
          <a:p>
            <a:pPr algn="ctr"/>
            <a:r>
              <a:rPr lang="en-US" altLang="ko-KR" b="1">
                <a:solidFill>
                  <a:schemeClr val="accent2"/>
                </a:solidFill>
                <a:cs typeface="Arial" pitchFamily="34" charset="0"/>
              </a:rPr>
              <a:t>I have no diagnosis. I am well and enjoying my life. </a:t>
            </a:r>
            <a:endParaRPr lang="ko-KR" altLang="en-US" b="1" dirty="0">
              <a:solidFill>
                <a:schemeClr val="accent2"/>
              </a:solidFill>
              <a:cs typeface="Arial" pitchFamily="34" charset="0"/>
            </a:endParaRPr>
          </a:p>
        </p:txBody>
      </p:sp>
      <p:sp>
        <p:nvSpPr>
          <p:cNvPr id="22" name="Oval 21">
            <a:extLst>
              <a:ext uri="{FF2B5EF4-FFF2-40B4-BE49-F238E27FC236}">
                <a16:creationId xmlns:a16="http://schemas.microsoft.com/office/drawing/2014/main" id="{EA7A5ADD-8B1C-4FF5-9A49-C4F5B0E8A660}"/>
              </a:ext>
            </a:extLst>
          </p:cNvPr>
          <p:cNvSpPr/>
          <p:nvPr/>
        </p:nvSpPr>
        <p:spPr>
          <a:xfrm>
            <a:off x="9787903" y="4101138"/>
            <a:ext cx="566192" cy="566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24" name="TextBox 23">
            <a:extLst>
              <a:ext uri="{FF2B5EF4-FFF2-40B4-BE49-F238E27FC236}">
                <a16:creationId xmlns:a16="http://schemas.microsoft.com/office/drawing/2014/main" id="{5B305E82-85DA-4D1C-8F82-6C2FEFD440C4}"/>
              </a:ext>
            </a:extLst>
          </p:cNvPr>
          <p:cNvSpPr txBox="1"/>
          <p:nvPr/>
        </p:nvSpPr>
        <p:spPr>
          <a:xfrm>
            <a:off x="829519" y="2372072"/>
            <a:ext cx="2654101" cy="1200329"/>
          </a:xfrm>
          <a:prstGeom prst="rect">
            <a:avLst/>
          </a:prstGeom>
          <a:noFill/>
        </p:spPr>
        <p:txBody>
          <a:bodyPr wrap="square" rtlCol="0" anchor="ctr">
            <a:spAutoFit/>
          </a:bodyPr>
          <a:lstStyle/>
          <a:p>
            <a:pPr algn="ctr"/>
            <a:r>
              <a:rPr lang="en-US" altLang="ko-KR" b="1">
                <a:solidFill>
                  <a:schemeClr val="tx1">
                    <a:lumMod val="75000"/>
                    <a:lumOff val="25000"/>
                  </a:schemeClr>
                </a:solidFill>
                <a:cs typeface="Arial" pitchFamily="34" charset="0"/>
              </a:rPr>
              <a:t>I have not been diagnosed with a mental health disorder, but I am unhappy and not coping.</a:t>
            </a:r>
            <a:endParaRPr lang="ko-KR" altLang="en-US" b="1" dirty="0">
              <a:solidFill>
                <a:schemeClr val="tx1">
                  <a:lumMod val="75000"/>
                  <a:lumOff val="25000"/>
                </a:schemeClr>
              </a:solidFill>
              <a:cs typeface="Arial" pitchFamily="34" charset="0"/>
            </a:endParaRPr>
          </a:p>
        </p:txBody>
      </p:sp>
      <p:sp>
        <p:nvSpPr>
          <p:cNvPr id="26" name="Oval 25">
            <a:extLst>
              <a:ext uri="{FF2B5EF4-FFF2-40B4-BE49-F238E27FC236}">
                <a16:creationId xmlns:a16="http://schemas.microsoft.com/office/drawing/2014/main" id="{ADDB96A4-5224-4635-970A-C297E383EE10}"/>
              </a:ext>
            </a:extLst>
          </p:cNvPr>
          <p:cNvSpPr/>
          <p:nvPr/>
        </p:nvSpPr>
        <p:spPr>
          <a:xfrm>
            <a:off x="1873470" y="1917791"/>
            <a:ext cx="566192" cy="566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sp>
        <p:nvSpPr>
          <p:cNvPr id="28" name="TextBox 27">
            <a:extLst>
              <a:ext uri="{FF2B5EF4-FFF2-40B4-BE49-F238E27FC236}">
                <a16:creationId xmlns:a16="http://schemas.microsoft.com/office/drawing/2014/main" id="{660C30D1-F21B-49D0-BAA9-98005FD92E97}"/>
              </a:ext>
            </a:extLst>
          </p:cNvPr>
          <p:cNvSpPr txBox="1"/>
          <p:nvPr/>
        </p:nvSpPr>
        <p:spPr>
          <a:xfrm>
            <a:off x="840558" y="4587953"/>
            <a:ext cx="2654101" cy="1200329"/>
          </a:xfrm>
          <a:prstGeom prst="rect">
            <a:avLst/>
          </a:prstGeom>
          <a:noFill/>
        </p:spPr>
        <p:txBody>
          <a:bodyPr wrap="square" rtlCol="0" anchor="ctr">
            <a:spAutoFit/>
          </a:bodyPr>
          <a:lstStyle/>
          <a:p>
            <a:pPr algn="ctr"/>
            <a:r>
              <a:rPr lang="en-US" altLang="ko-KR" b="1">
                <a:solidFill>
                  <a:schemeClr val="tx1">
                    <a:lumMod val="75000"/>
                    <a:lumOff val="25000"/>
                  </a:schemeClr>
                </a:solidFill>
                <a:cs typeface="Arial" pitchFamily="34" charset="0"/>
              </a:rPr>
              <a:t>I have a mental health diagnosis, but I am not coping and I am not happy</a:t>
            </a:r>
            <a:endParaRPr lang="ko-KR" altLang="en-US" b="1" dirty="0">
              <a:solidFill>
                <a:schemeClr val="tx1">
                  <a:lumMod val="75000"/>
                  <a:lumOff val="25000"/>
                </a:schemeClr>
              </a:solidFill>
              <a:cs typeface="Arial" pitchFamily="34" charset="0"/>
            </a:endParaRPr>
          </a:p>
        </p:txBody>
      </p:sp>
      <p:sp>
        <p:nvSpPr>
          <p:cNvPr id="30" name="Oval 29">
            <a:extLst>
              <a:ext uri="{FF2B5EF4-FFF2-40B4-BE49-F238E27FC236}">
                <a16:creationId xmlns:a16="http://schemas.microsoft.com/office/drawing/2014/main" id="{B6CF30B0-5494-4834-89D2-62FCB761512B}"/>
              </a:ext>
            </a:extLst>
          </p:cNvPr>
          <p:cNvSpPr/>
          <p:nvPr/>
        </p:nvSpPr>
        <p:spPr>
          <a:xfrm>
            <a:off x="1884509" y="4110031"/>
            <a:ext cx="566192" cy="566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1"/>
              </a:solidFill>
            </a:endParaRPr>
          </a:p>
        </p:txBody>
      </p:sp>
      <p:grpSp>
        <p:nvGrpSpPr>
          <p:cNvPr id="34" name="Graphic 33">
            <a:extLst>
              <a:ext uri="{FF2B5EF4-FFF2-40B4-BE49-F238E27FC236}">
                <a16:creationId xmlns:a16="http://schemas.microsoft.com/office/drawing/2014/main" id="{EA9DF64B-3709-4045-8225-E2F437E83AA5}"/>
              </a:ext>
            </a:extLst>
          </p:cNvPr>
          <p:cNvGrpSpPr/>
          <p:nvPr/>
        </p:nvGrpSpPr>
        <p:grpSpPr>
          <a:xfrm>
            <a:off x="5408431" y="2377728"/>
            <a:ext cx="1373029" cy="1269683"/>
            <a:chOff x="7424910" y="2405641"/>
            <a:chExt cx="1771650" cy="1638300"/>
          </a:xfrm>
          <a:solidFill>
            <a:srgbClr val="002060">
              <a:alpha val="30000"/>
            </a:srgbClr>
          </a:solidFill>
        </p:grpSpPr>
        <p:sp>
          <p:nvSpPr>
            <p:cNvPr id="35" name="Freeform: Shape 34">
              <a:extLst>
                <a:ext uri="{FF2B5EF4-FFF2-40B4-BE49-F238E27FC236}">
                  <a16:creationId xmlns:a16="http://schemas.microsoft.com/office/drawing/2014/main" id="{515535C6-8C0B-4095-A7BE-4ACD534AA53C}"/>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D0BD4CB-B29D-469B-BA05-B472758C801F}"/>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cxnSp>
        <p:nvCxnSpPr>
          <p:cNvPr id="37" name="Straight Arrow Connector 36"/>
          <p:cNvCxnSpPr/>
          <p:nvPr/>
        </p:nvCxnSpPr>
        <p:spPr>
          <a:xfrm>
            <a:off x="2192590" y="1601661"/>
            <a:ext cx="7595313" cy="0"/>
          </a:xfrm>
          <a:prstGeom prst="straightConnector1">
            <a:avLst/>
          </a:prstGeom>
          <a:ln w="152400">
            <a:gradFill flip="none" rotWithShape="1">
              <a:gsLst>
                <a:gs pos="1333">
                  <a:srgbClr val="8BED55"/>
                </a:gs>
                <a:gs pos="18000">
                  <a:srgbClr val="D4ECBA"/>
                </a:gs>
                <a:gs pos="71000">
                  <a:schemeClr val="accent1">
                    <a:lumMod val="40000"/>
                    <a:lumOff val="60000"/>
                  </a:schemeClr>
                </a:gs>
                <a:gs pos="83000">
                  <a:srgbClr val="EA1A1A"/>
                </a:gs>
                <a:gs pos="43000">
                  <a:schemeClr val="accent1">
                    <a:lumMod val="60000"/>
                    <a:lumOff val="40000"/>
                  </a:schemeClr>
                </a:gs>
                <a:gs pos="54000">
                  <a:srgbClr val="00B0F0"/>
                </a:gs>
              </a:gsLst>
              <a:path path="circle">
                <a:fillToRect l="100000" t="100000"/>
              </a:path>
              <a:tileRect r="-100000" b="-100000"/>
            </a:gra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2D6C37C-4252-4FA4-885B-A6F1C79B2BA6}"/>
              </a:ext>
            </a:extLst>
          </p:cNvPr>
          <p:cNvSpPr txBox="1"/>
          <p:nvPr/>
        </p:nvSpPr>
        <p:spPr>
          <a:xfrm>
            <a:off x="72225" y="1416597"/>
            <a:ext cx="2326851" cy="338554"/>
          </a:xfrm>
          <a:prstGeom prst="rect">
            <a:avLst/>
          </a:prstGeom>
          <a:noFill/>
        </p:spPr>
        <p:txBody>
          <a:bodyPr wrap="square" rtlCol="0" anchor="ctr">
            <a:spAutoFit/>
          </a:bodyPr>
          <a:lstStyle/>
          <a:p>
            <a:r>
              <a:rPr lang="en-GB" altLang="ko-KR" sz="1600" b="1">
                <a:solidFill>
                  <a:schemeClr val="accent5"/>
                </a:solidFill>
              </a:rPr>
              <a:t>Poor Mental Wellbeing</a:t>
            </a:r>
            <a:endParaRPr lang="ko-KR" altLang="en-US" sz="1600" b="1" dirty="0">
              <a:solidFill>
                <a:schemeClr val="accent5"/>
              </a:solidFill>
            </a:endParaRPr>
          </a:p>
        </p:txBody>
      </p:sp>
      <p:sp>
        <p:nvSpPr>
          <p:cNvPr id="44" name="Text Placeholder 1">
            <a:extLst>
              <a:ext uri="{FF2B5EF4-FFF2-40B4-BE49-F238E27FC236}">
                <a16:creationId xmlns:a16="http://schemas.microsoft.com/office/drawing/2014/main" id="{D735F7F3-C1B5-4B60-A00A-4EB618DDFB5A}"/>
              </a:ext>
            </a:extLst>
          </p:cNvPr>
          <p:cNvSpPr txBox="1">
            <a:spLocks/>
          </p:cNvSpPr>
          <p:nvPr/>
        </p:nvSpPr>
        <p:spPr>
          <a:xfrm>
            <a:off x="2074311" y="6109717"/>
            <a:ext cx="8371114" cy="595309"/>
          </a:xfrm>
          <a:prstGeom prst="rect">
            <a:avLst/>
          </a:prstGeom>
          <a:gradFill>
            <a:gsLst>
              <a:gs pos="14000">
                <a:schemeClr val="bg2">
                  <a:lumMod val="75000"/>
                </a:schemeClr>
              </a:gs>
              <a:gs pos="42000">
                <a:schemeClr val="bg2"/>
              </a:gs>
              <a:gs pos="85000">
                <a:schemeClr val="bg2">
                  <a:lumMod val="90000"/>
                </a:schemeClr>
              </a:gs>
              <a:gs pos="100000">
                <a:schemeClr val="tx1">
                  <a:lumMod val="75000"/>
                  <a:lumOff val="25000"/>
                </a:schemeClr>
              </a:gs>
            </a:gsLst>
            <a:path path="circle">
              <a:fillToRect l="100000" t="100000"/>
            </a:path>
          </a:gradFill>
          <a:ln w="34925">
            <a:gradFill>
              <a:gsLst>
                <a:gs pos="0">
                  <a:schemeClr val="bg1">
                    <a:lumMod val="75000"/>
                  </a:schemeClr>
                </a:gs>
                <a:gs pos="74000">
                  <a:schemeClr val="bg2">
                    <a:lumMod val="50000"/>
                  </a:schemeClr>
                </a:gs>
                <a:gs pos="83000">
                  <a:schemeClr val="tx1">
                    <a:lumMod val="85000"/>
                    <a:lumOff val="15000"/>
                  </a:schemeClr>
                </a:gs>
                <a:gs pos="100000">
                  <a:schemeClr val="bg2">
                    <a:lumMod val="50000"/>
                  </a:schemeClr>
                </a:gs>
              </a:gsLst>
              <a:lin ang="5400000" scaled="1"/>
            </a:gra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solidFill>
                  <a:schemeClr val="tx1"/>
                </a:solidFill>
                <a:latin typeface="+mn-lt"/>
              </a:rPr>
              <a:t>With the right support, a person can learn to manage or fully recover from a mental health problem and experience very good mental wellbeing</a:t>
            </a:r>
            <a:endParaRPr lang="en-US" sz="1100" b="1" dirty="0">
              <a:solidFill>
                <a:schemeClr val="bg1"/>
              </a:solidFill>
              <a:latin typeface="+mn-lt"/>
            </a:endParaRPr>
          </a:p>
        </p:txBody>
      </p:sp>
      <p:sp>
        <p:nvSpPr>
          <p:cNvPr id="45" name="Smiley Face 12">
            <a:extLst>
              <a:ext uri="{FF2B5EF4-FFF2-40B4-BE49-F238E27FC236}">
                <a16:creationId xmlns:a16="http://schemas.microsoft.com/office/drawing/2014/main" id="{7F01996A-EF70-44A8-AD2D-1E270513DCED}"/>
              </a:ext>
            </a:extLst>
          </p:cNvPr>
          <p:cNvSpPr/>
          <p:nvPr/>
        </p:nvSpPr>
        <p:spPr>
          <a:xfrm>
            <a:off x="1972334" y="2023628"/>
            <a:ext cx="354517" cy="35451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C40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6" name="Smiley Face 12">
            <a:extLst>
              <a:ext uri="{FF2B5EF4-FFF2-40B4-BE49-F238E27FC236}">
                <a16:creationId xmlns:a16="http://schemas.microsoft.com/office/drawing/2014/main" id="{7F01996A-EF70-44A8-AD2D-1E270513DCED}"/>
              </a:ext>
            </a:extLst>
          </p:cNvPr>
          <p:cNvSpPr/>
          <p:nvPr/>
        </p:nvSpPr>
        <p:spPr>
          <a:xfrm>
            <a:off x="1983373" y="4204606"/>
            <a:ext cx="354517" cy="35451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C40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7" name="Smiley Face 14">
            <a:extLst>
              <a:ext uri="{FF2B5EF4-FFF2-40B4-BE49-F238E27FC236}">
                <a16:creationId xmlns:a16="http://schemas.microsoft.com/office/drawing/2014/main" id="{77504E11-68B3-460A-979B-D56E2900C922}"/>
              </a:ext>
            </a:extLst>
          </p:cNvPr>
          <p:cNvSpPr/>
          <p:nvPr/>
        </p:nvSpPr>
        <p:spPr>
          <a:xfrm>
            <a:off x="9858260" y="2003253"/>
            <a:ext cx="393757" cy="39375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8BED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8" name="Smiley Face 14">
            <a:extLst>
              <a:ext uri="{FF2B5EF4-FFF2-40B4-BE49-F238E27FC236}">
                <a16:creationId xmlns:a16="http://schemas.microsoft.com/office/drawing/2014/main" id="{77504E11-68B3-460A-979B-D56E2900C922}"/>
              </a:ext>
            </a:extLst>
          </p:cNvPr>
          <p:cNvSpPr/>
          <p:nvPr/>
        </p:nvSpPr>
        <p:spPr>
          <a:xfrm>
            <a:off x="9866272" y="4200853"/>
            <a:ext cx="393757" cy="39375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8BED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9" name="TextBox 48">
            <a:extLst>
              <a:ext uri="{FF2B5EF4-FFF2-40B4-BE49-F238E27FC236}">
                <a16:creationId xmlns:a16="http://schemas.microsoft.com/office/drawing/2014/main" id="{02D6C37C-4252-4FA4-885B-A6F1C79B2BA6}"/>
              </a:ext>
            </a:extLst>
          </p:cNvPr>
          <p:cNvSpPr txBox="1"/>
          <p:nvPr/>
        </p:nvSpPr>
        <p:spPr>
          <a:xfrm>
            <a:off x="9718441" y="1416727"/>
            <a:ext cx="2326851" cy="338554"/>
          </a:xfrm>
          <a:prstGeom prst="rect">
            <a:avLst/>
          </a:prstGeom>
          <a:noFill/>
        </p:spPr>
        <p:txBody>
          <a:bodyPr wrap="square" rtlCol="0" anchor="ctr">
            <a:spAutoFit/>
          </a:bodyPr>
          <a:lstStyle/>
          <a:p>
            <a:pPr algn="r"/>
            <a:r>
              <a:rPr lang="en-GB" altLang="ko-KR" sz="1600" b="1">
                <a:solidFill>
                  <a:schemeClr val="accent5"/>
                </a:solidFill>
              </a:rPr>
              <a:t>Good Mental Wellbeing</a:t>
            </a:r>
            <a:endParaRPr lang="ko-KR" altLang="en-US" sz="1600" b="1" dirty="0">
              <a:solidFill>
                <a:schemeClr val="accent5"/>
              </a:solidFill>
            </a:endParaRPr>
          </a:p>
        </p:txBody>
      </p:sp>
      <p:sp>
        <p:nvSpPr>
          <p:cNvPr id="38" name="TextBox 37">
            <a:extLst>
              <a:ext uri="{FF2B5EF4-FFF2-40B4-BE49-F238E27FC236}">
                <a16:creationId xmlns:a16="http://schemas.microsoft.com/office/drawing/2014/main" id="{73926F20-DE46-48FA-9510-FF7D1ABD2A85}"/>
              </a:ext>
            </a:extLst>
          </p:cNvPr>
          <p:cNvSpPr txBox="1"/>
          <p:nvPr/>
        </p:nvSpPr>
        <p:spPr>
          <a:xfrm>
            <a:off x="-4" y="4258"/>
            <a:ext cx="12192000" cy="923330"/>
          </a:xfrm>
          <a:prstGeom prst="rect">
            <a:avLst/>
          </a:prstGeom>
          <a:solidFill>
            <a:srgbClr val="76ACDB"/>
          </a:solidFill>
        </p:spPr>
        <p:txBody>
          <a:bodyPr wrap="square" rtlCol="0" anchor="ctr">
            <a:spAutoFit/>
          </a:bodyPr>
          <a:lstStyle/>
          <a:p>
            <a:pPr algn="ctr"/>
            <a:r>
              <a:rPr lang="en-US" altLang="ko-KR" sz="5400" b="1">
                <a:solidFill>
                  <a:schemeClr val="bg1"/>
                </a:solidFill>
                <a:cs typeface="Arial" pitchFamily="34" charset="0"/>
              </a:rPr>
              <a:t>Mental Wellbeing</a:t>
            </a:r>
            <a:endParaRPr lang="ko-KR" altLang="en-US" sz="5400" b="1" dirty="0">
              <a:solidFill>
                <a:schemeClr val="bg1"/>
              </a:solidFill>
              <a:cs typeface="Arial" pitchFamily="34" charset="0"/>
            </a:endParaRPr>
          </a:p>
        </p:txBody>
      </p:sp>
      <p:sp>
        <p:nvSpPr>
          <p:cNvPr id="50"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51"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52" name="TextBox 51">
            <a:extLst>
              <a:ext uri="{FF2B5EF4-FFF2-40B4-BE49-F238E27FC236}">
                <a16:creationId xmlns:a16="http://schemas.microsoft.com/office/drawing/2014/main" id="{C3406489-5597-43A4-B42F-CCC9FE8B833A}"/>
              </a:ext>
            </a:extLst>
          </p:cNvPr>
          <p:cNvSpPr txBox="1"/>
          <p:nvPr/>
        </p:nvSpPr>
        <p:spPr>
          <a:xfrm>
            <a:off x="0" y="938638"/>
            <a:ext cx="12192000" cy="72000"/>
          </a:xfrm>
          <a:prstGeom prst="rect">
            <a:avLst/>
          </a:prstGeom>
          <a:solidFill>
            <a:schemeClr val="bg1"/>
          </a:solidFill>
        </p:spPr>
        <p:txBody>
          <a:bodyPr wrap="square" lIns="36000" tIns="0" rIns="36000" bIns="0" rtlCol="0">
            <a:spAutoFit/>
          </a:bodyPr>
          <a:lstStyle/>
          <a:p>
            <a:pPr algn="ctr"/>
            <a:endParaRPr lang="en-US" sz="2800" dirty="0">
              <a:solidFill>
                <a:schemeClr val="bg1"/>
              </a:solidFill>
            </a:endParaRPr>
          </a:p>
        </p:txBody>
      </p:sp>
      <p:sp>
        <p:nvSpPr>
          <p:cNvPr id="53" name="TextBox 52">
            <a:extLst>
              <a:ext uri="{FF2B5EF4-FFF2-40B4-BE49-F238E27FC236}">
                <a16:creationId xmlns:a16="http://schemas.microsoft.com/office/drawing/2014/main" id="{02D6C37C-4252-4FA4-885B-A6F1C79B2BA6}"/>
              </a:ext>
            </a:extLst>
          </p:cNvPr>
          <p:cNvSpPr txBox="1"/>
          <p:nvPr/>
        </p:nvSpPr>
        <p:spPr>
          <a:xfrm>
            <a:off x="3383377" y="1225491"/>
            <a:ext cx="5449061" cy="276450"/>
          </a:xfrm>
          <a:prstGeom prst="rect">
            <a:avLst/>
          </a:prstGeom>
          <a:noFill/>
        </p:spPr>
        <p:txBody>
          <a:bodyPr wrap="square" rtlCol="0" anchor="ctr">
            <a:spAutoFit/>
          </a:bodyPr>
          <a:lstStyle/>
          <a:p>
            <a:r>
              <a:rPr lang="en-GB" altLang="ko-KR" sz="1200" b="1" i="1">
                <a:solidFill>
                  <a:schemeClr val="bg1"/>
                </a:solidFill>
              </a:rPr>
              <a:t>We all have mental health and experience different states along the continuum.</a:t>
            </a:r>
            <a:endParaRPr lang="ko-KR" altLang="en-US" sz="1200" b="1" i="1" dirty="0">
              <a:solidFill>
                <a:schemeClr val="bg1"/>
              </a:solidFill>
            </a:endParaRPr>
          </a:p>
        </p:txBody>
      </p:sp>
    </p:spTree>
    <p:extLst>
      <p:ext uri="{BB962C8B-B14F-4D97-AF65-F5344CB8AC3E}">
        <p14:creationId xmlns:p14="http://schemas.microsoft.com/office/powerpoint/2010/main" val="359966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7655393" y="1527271"/>
            <a:ext cx="558693" cy="175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7877317" y="1007040"/>
            <a:ext cx="695935" cy="695935"/>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8225284" y="1007038"/>
            <a:ext cx="3940766" cy="1349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7060285" y="2053195"/>
            <a:ext cx="558693" cy="175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7271011" y="1532963"/>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6396556" y="2574479"/>
            <a:ext cx="558693" cy="175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6675903" y="2052457"/>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29480" y="5156605"/>
            <a:ext cx="3932386" cy="191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4" name="Circle: Hollow 43">
            <a:extLst>
              <a:ext uri="{FF2B5EF4-FFF2-40B4-BE49-F238E27FC236}">
                <a16:creationId xmlns:a16="http://schemas.microsoft.com/office/drawing/2014/main" id="{DEC173AA-C82E-4B92-B550-6E65463C41A6}"/>
              </a:ext>
            </a:extLst>
          </p:cNvPr>
          <p:cNvSpPr/>
          <p:nvPr/>
        </p:nvSpPr>
        <p:spPr>
          <a:xfrm>
            <a:off x="3655121" y="4645377"/>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081C556D-4B7E-4FBC-8F1D-B1FF6A996E07}"/>
              </a:ext>
            </a:extLst>
          </p:cNvPr>
          <p:cNvSpPr txBox="1"/>
          <p:nvPr/>
        </p:nvSpPr>
        <p:spPr>
          <a:xfrm>
            <a:off x="4055582" y="3720313"/>
            <a:ext cx="1685481"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Talking</a:t>
            </a:r>
            <a:endParaRPr lang="ko-KR" altLang="en-US" sz="1400"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EFFD1FFE-EE5D-4508-BC53-E1CBBA637A09}"/>
              </a:ext>
            </a:extLst>
          </p:cNvPr>
          <p:cNvSpPr txBox="1"/>
          <p:nvPr/>
        </p:nvSpPr>
        <p:spPr>
          <a:xfrm>
            <a:off x="29480" y="1100981"/>
            <a:ext cx="3741445" cy="1384995"/>
          </a:xfrm>
          <a:prstGeom prst="rect">
            <a:avLst/>
          </a:prstGeom>
          <a:noFill/>
        </p:spPr>
        <p:txBody>
          <a:bodyPr wrap="square" rtlCol="0" anchor="ctr">
            <a:spAutoFit/>
          </a:bodyPr>
          <a:lstStyle/>
          <a:p>
            <a:r>
              <a:rPr lang="en-US" altLang="ko-KR" sz="2800" b="1">
                <a:solidFill>
                  <a:schemeClr val="tx1">
                    <a:lumMod val="85000"/>
                    <a:lumOff val="15000"/>
                  </a:schemeClr>
                </a:solidFill>
                <a:cs typeface="Arial" pitchFamily="34" charset="0"/>
              </a:rPr>
              <a:t>Ways to improve your wellbeing and unlock your potential</a:t>
            </a:r>
            <a:endParaRPr lang="en-US" altLang="ko-KR" sz="2800" b="1" dirty="0">
              <a:solidFill>
                <a:schemeClr val="tx1">
                  <a:lumMod val="85000"/>
                  <a:lumOff val="15000"/>
                </a:schemeClr>
              </a:solidFill>
              <a:cs typeface="Arial" pitchFamily="34" charset="0"/>
            </a:endParaRPr>
          </a:p>
        </p:txBody>
      </p:sp>
      <p:sp>
        <p:nvSpPr>
          <p:cNvPr id="31" name="TextBox 30">
            <a:extLst>
              <a:ext uri="{FF2B5EF4-FFF2-40B4-BE49-F238E27FC236}">
                <a16:creationId xmlns:a16="http://schemas.microsoft.com/office/drawing/2014/main" id="{40CB6361-4540-43B4-860A-05DE7AC23058}"/>
              </a:ext>
            </a:extLst>
          </p:cNvPr>
          <p:cNvSpPr txBox="1"/>
          <p:nvPr/>
        </p:nvSpPr>
        <p:spPr>
          <a:xfrm>
            <a:off x="15293" y="2675024"/>
            <a:ext cx="3217380" cy="2062103"/>
          </a:xfrm>
          <a:prstGeom prst="rect">
            <a:avLst/>
          </a:prstGeom>
          <a:noFill/>
        </p:spPr>
        <p:txBody>
          <a:bodyPr wrap="square" rtlCol="0" anchor="ctr">
            <a:spAutoFit/>
          </a:bodyPr>
          <a:lstStyle/>
          <a:p>
            <a:r>
              <a:rPr lang="en-GB" altLang="ko-KR" sz="1600" b="1">
                <a:solidFill>
                  <a:schemeClr val="accent4"/>
                </a:solidFill>
                <a:cs typeface="Arial" pitchFamily="34" charset="0"/>
              </a:rPr>
              <a:t>We all have ways of helping us to cope with certain stresses in life. Remember, being mentally healthy means being resilient and able to cope with difficult times, and we have a personal responsibility to learn how we can improve and maintain our own. </a:t>
            </a:r>
            <a:endParaRPr lang="ko-KR" altLang="en-US" sz="1400" b="1" dirty="0">
              <a:solidFill>
                <a:schemeClr val="tx1">
                  <a:lumMod val="75000"/>
                  <a:lumOff val="25000"/>
                </a:schemeClr>
              </a:solidFill>
              <a:cs typeface="Arial" pitchFamily="34" charset="0"/>
            </a:endParaRPr>
          </a:p>
        </p:txBody>
      </p:sp>
      <p:sp>
        <p:nvSpPr>
          <p:cNvPr id="30" name="직사각형 14">
            <a:extLst>
              <a:ext uri="{FF2B5EF4-FFF2-40B4-BE49-F238E27FC236}">
                <a16:creationId xmlns:a16="http://schemas.microsoft.com/office/drawing/2014/main" id="{B35DDACC-30E2-414D-864D-01D8B1A32D82}"/>
              </a:ext>
            </a:extLst>
          </p:cNvPr>
          <p:cNvSpPr/>
          <p:nvPr/>
        </p:nvSpPr>
        <p:spPr>
          <a:xfrm flipH="1">
            <a:off x="-1" y="4602031"/>
            <a:ext cx="12191999" cy="2255967"/>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475 h 1930944"/>
              <a:gd name="connsiteX1" fmla="*/ 1478605 w 12192000"/>
              <a:gd name="connsiteY1" fmla="*/ 492831 h 1930944"/>
              <a:gd name="connsiteX2" fmla="*/ 5184843 w 12192000"/>
              <a:gd name="connsiteY2" fmla="*/ 699 h 1930944"/>
              <a:gd name="connsiteX3" fmla="*/ 8365787 w 12192000"/>
              <a:gd name="connsiteY3" fmla="*/ 623269 h 1930944"/>
              <a:gd name="connsiteX4" fmla="*/ 10758791 w 12192000"/>
              <a:gd name="connsiteY4" fmla="*/ 273073 h 1930944"/>
              <a:gd name="connsiteX5" fmla="*/ 12192000 w 12192000"/>
              <a:gd name="connsiteY5" fmla="*/ 794475 h 1930944"/>
              <a:gd name="connsiteX6" fmla="*/ 12192000 w 12192000"/>
              <a:gd name="connsiteY6" fmla="*/ 1930944 h 1930944"/>
              <a:gd name="connsiteX7" fmla="*/ 0 w 12192000"/>
              <a:gd name="connsiteY7" fmla="*/ 1930944 h 1930944"/>
              <a:gd name="connsiteX8" fmla="*/ 0 w 12192000"/>
              <a:gd name="connsiteY8" fmla="*/ 794475 h 1930944"/>
              <a:gd name="connsiteX0" fmla="*/ 0 w 12192000"/>
              <a:gd name="connsiteY0" fmla="*/ 816962 h 1953431"/>
              <a:gd name="connsiteX1" fmla="*/ 1478605 w 12192000"/>
              <a:gd name="connsiteY1" fmla="*/ 515318 h 1953431"/>
              <a:gd name="connsiteX2" fmla="*/ 3871609 w 12192000"/>
              <a:gd name="connsiteY2" fmla="*/ 671 h 1953431"/>
              <a:gd name="connsiteX3" fmla="*/ 8365787 w 12192000"/>
              <a:gd name="connsiteY3" fmla="*/ 645756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8365787 w 12192000"/>
              <a:gd name="connsiteY3" fmla="*/ 645756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204315 w 12192000"/>
              <a:gd name="connsiteY4" fmla="*/ 1083565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204315 w 12192000"/>
              <a:gd name="connsiteY4" fmla="*/ 1083565 h 1953431"/>
              <a:gd name="connsiteX5" fmla="*/ 12182273 w 12192000"/>
              <a:gd name="connsiteY5" fmla="*/ 150365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1098010 h 2234479"/>
              <a:gd name="connsiteX1" fmla="*/ 1478605 w 12192000"/>
              <a:gd name="connsiteY1" fmla="*/ 796366 h 2234479"/>
              <a:gd name="connsiteX2" fmla="*/ 3547759 w 12192000"/>
              <a:gd name="connsiteY2" fmla="*/ 592 h 2234479"/>
              <a:gd name="connsiteX3" fmla="*/ 6770451 w 12192000"/>
              <a:gd name="connsiteY3" fmla="*/ 983090 h 2234479"/>
              <a:gd name="connsiteX4" fmla="*/ 10204315 w 12192000"/>
              <a:gd name="connsiteY4" fmla="*/ 1364613 h 2234479"/>
              <a:gd name="connsiteX5" fmla="*/ 12182273 w 12192000"/>
              <a:gd name="connsiteY5" fmla="*/ 1784700 h 2234479"/>
              <a:gd name="connsiteX6" fmla="*/ 12192000 w 12192000"/>
              <a:gd name="connsiteY6" fmla="*/ 2234479 h 2234479"/>
              <a:gd name="connsiteX7" fmla="*/ 0 w 12192000"/>
              <a:gd name="connsiteY7" fmla="*/ 2234479 h 2234479"/>
              <a:gd name="connsiteX8" fmla="*/ 0 w 12192000"/>
              <a:gd name="connsiteY8" fmla="*/ 1098010 h 2234479"/>
              <a:gd name="connsiteX0" fmla="*/ 0 w 12192000"/>
              <a:gd name="connsiteY0" fmla="*/ 1098019 h 2234488"/>
              <a:gd name="connsiteX1" fmla="*/ 1373830 w 12192000"/>
              <a:gd name="connsiteY1" fmla="*/ 787158 h 2234488"/>
              <a:gd name="connsiteX2" fmla="*/ 3547759 w 12192000"/>
              <a:gd name="connsiteY2" fmla="*/ 601 h 2234488"/>
              <a:gd name="connsiteX3" fmla="*/ 6770451 w 12192000"/>
              <a:gd name="connsiteY3" fmla="*/ 983099 h 2234488"/>
              <a:gd name="connsiteX4" fmla="*/ 10204315 w 12192000"/>
              <a:gd name="connsiteY4" fmla="*/ 1364622 h 2234488"/>
              <a:gd name="connsiteX5" fmla="*/ 12182273 w 12192000"/>
              <a:gd name="connsiteY5" fmla="*/ 1784709 h 2234488"/>
              <a:gd name="connsiteX6" fmla="*/ 12192000 w 12192000"/>
              <a:gd name="connsiteY6" fmla="*/ 2234488 h 2234488"/>
              <a:gd name="connsiteX7" fmla="*/ 0 w 12192000"/>
              <a:gd name="connsiteY7" fmla="*/ 2234488 h 2234488"/>
              <a:gd name="connsiteX8" fmla="*/ 0 w 12192000"/>
              <a:gd name="connsiteY8" fmla="*/ 1098019 h 2234488"/>
              <a:gd name="connsiteX0" fmla="*/ 0 w 12192000"/>
              <a:gd name="connsiteY0" fmla="*/ 1098036 h 2234505"/>
              <a:gd name="connsiteX1" fmla="*/ 1373830 w 12192000"/>
              <a:gd name="connsiteY1" fmla="*/ 787175 h 2234505"/>
              <a:gd name="connsiteX2" fmla="*/ 3547759 w 12192000"/>
              <a:gd name="connsiteY2" fmla="*/ 618 h 2234505"/>
              <a:gd name="connsiteX3" fmla="*/ 6770451 w 12192000"/>
              <a:gd name="connsiteY3" fmla="*/ 983116 h 2234505"/>
              <a:gd name="connsiteX4" fmla="*/ 10204315 w 12192000"/>
              <a:gd name="connsiteY4" fmla="*/ 1364639 h 2234505"/>
              <a:gd name="connsiteX5" fmla="*/ 12182273 w 12192000"/>
              <a:gd name="connsiteY5" fmla="*/ 1784726 h 2234505"/>
              <a:gd name="connsiteX6" fmla="*/ 12192000 w 12192000"/>
              <a:gd name="connsiteY6" fmla="*/ 2234505 h 2234505"/>
              <a:gd name="connsiteX7" fmla="*/ 0 w 12192000"/>
              <a:gd name="connsiteY7" fmla="*/ 2234505 h 2234505"/>
              <a:gd name="connsiteX8" fmla="*/ 0 w 12192000"/>
              <a:gd name="connsiteY8" fmla="*/ 1098036 h 2234505"/>
              <a:gd name="connsiteX0" fmla="*/ 0 w 12192000"/>
              <a:gd name="connsiteY0" fmla="*/ 1098036 h 2234505"/>
              <a:gd name="connsiteX1" fmla="*/ 1373830 w 12192000"/>
              <a:gd name="connsiteY1" fmla="*/ 787175 h 2234505"/>
              <a:gd name="connsiteX2" fmla="*/ 3547759 w 12192000"/>
              <a:gd name="connsiteY2" fmla="*/ 618 h 2234505"/>
              <a:gd name="connsiteX3" fmla="*/ 6770451 w 12192000"/>
              <a:gd name="connsiteY3" fmla="*/ 983116 h 2234505"/>
              <a:gd name="connsiteX4" fmla="*/ 10204315 w 12192000"/>
              <a:gd name="connsiteY4" fmla="*/ 1364639 h 2234505"/>
              <a:gd name="connsiteX5" fmla="*/ 12182273 w 12192000"/>
              <a:gd name="connsiteY5" fmla="*/ 1784726 h 2234505"/>
              <a:gd name="connsiteX6" fmla="*/ 12192000 w 12192000"/>
              <a:gd name="connsiteY6" fmla="*/ 2234505 h 2234505"/>
              <a:gd name="connsiteX7" fmla="*/ 0 w 12192000"/>
              <a:gd name="connsiteY7" fmla="*/ 2234505 h 2234505"/>
              <a:gd name="connsiteX8" fmla="*/ 0 w 12192000"/>
              <a:gd name="connsiteY8" fmla="*/ 1098036 h 223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34505">
                <a:moveTo>
                  <a:pt x="0" y="1098036"/>
                </a:moveTo>
                <a:cubicBezTo>
                  <a:pt x="418289" y="1099333"/>
                  <a:pt x="786969" y="983835"/>
                  <a:pt x="1373830" y="787175"/>
                </a:cubicBezTo>
                <a:cubicBezTo>
                  <a:pt x="1974648" y="585838"/>
                  <a:pt x="2296133" y="-22080"/>
                  <a:pt x="3547759" y="618"/>
                </a:cubicBezTo>
                <a:cubicBezTo>
                  <a:pt x="4604831" y="55435"/>
                  <a:pt x="5542334" y="926296"/>
                  <a:pt x="6770451" y="983116"/>
                </a:cubicBezTo>
                <a:cubicBezTo>
                  <a:pt x="7652426" y="1028512"/>
                  <a:pt x="9322340" y="1319243"/>
                  <a:pt x="10204315" y="1364639"/>
                </a:cubicBezTo>
                <a:lnTo>
                  <a:pt x="12182273" y="1784726"/>
                </a:lnTo>
                <a:lnTo>
                  <a:pt x="12192000" y="2234505"/>
                </a:lnTo>
                <a:lnTo>
                  <a:pt x="0" y="2234505"/>
                </a:lnTo>
                <a:lnTo>
                  <a:pt x="0" y="109803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직사각형 14">
            <a:extLst>
              <a:ext uri="{FF2B5EF4-FFF2-40B4-BE49-F238E27FC236}">
                <a16:creationId xmlns:a16="http://schemas.microsoft.com/office/drawing/2014/main" id="{C183659C-A41C-4C0B-90CE-FC7D34ADFD50}"/>
              </a:ext>
            </a:extLst>
          </p:cNvPr>
          <p:cNvSpPr/>
          <p:nvPr/>
        </p:nvSpPr>
        <p:spPr>
          <a:xfrm flipH="1">
            <a:off x="-1" y="5614629"/>
            <a:ext cx="12191997" cy="1243372"/>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312 h 1930781"/>
              <a:gd name="connsiteX1" fmla="*/ 2587557 w 12192000"/>
              <a:gd name="connsiteY1" fmla="*/ 660911 h 1930781"/>
              <a:gd name="connsiteX2" fmla="*/ 5184843 w 12192000"/>
              <a:gd name="connsiteY2" fmla="*/ 536 h 1930781"/>
              <a:gd name="connsiteX3" fmla="*/ 8365787 w 12192000"/>
              <a:gd name="connsiteY3" fmla="*/ 623106 h 1930781"/>
              <a:gd name="connsiteX4" fmla="*/ 10758791 w 12192000"/>
              <a:gd name="connsiteY4" fmla="*/ 272910 h 1930781"/>
              <a:gd name="connsiteX5" fmla="*/ 12192000 w 12192000"/>
              <a:gd name="connsiteY5" fmla="*/ 794312 h 1930781"/>
              <a:gd name="connsiteX6" fmla="*/ 12192000 w 12192000"/>
              <a:gd name="connsiteY6" fmla="*/ 1930781 h 1930781"/>
              <a:gd name="connsiteX7" fmla="*/ 0 w 12192000"/>
              <a:gd name="connsiteY7" fmla="*/ 1930781 h 1930781"/>
              <a:gd name="connsiteX8" fmla="*/ 0 w 12192000"/>
              <a:gd name="connsiteY8" fmla="*/ 794312 h 1930781"/>
              <a:gd name="connsiteX0" fmla="*/ 0 w 12192000"/>
              <a:gd name="connsiteY0" fmla="*/ 866290 h 2002759"/>
              <a:gd name="connsiteX1" fmla="*/ 2587557 w 12192000"/>
              <a:gd name="connsiteY1" fmla="*/ 732889 h 2002759"/>
              <a:gd name="connsiteX2" fmla="*/ 5710136 w 12192000"/>
              <a:gd name="connsiteY2" fmla="*/ 487 h 2002759"/>
              <a:gd name="connsiteX3" fmla="*/ 8365787 w 12192000"/>
              <a:gd name="connsiteY3" fmla="*/ 695084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866290 h 2002759"/>
              <a:gd name="connsiteX1" fmla="*/ 2587557 w 12192000"/>
              <a:gd name="connsiteY1" fmla="*/ 732889 h 2002759"/>
              <a:gd name="connsiteX2" fmla="*/ 5710136 w 12192000"/>
              <a:gd name="connsiteY2" fmla="*/ 487 h 2002759"/>
              <a:gd name="connsiteX3" fmla="*/ 7500025 w 12192000"/>
              <a:gd name="connsiteY3" fmla="*/ 286927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69651 h 2306120"/>
              <a:gd name="connsiteX1" fmla="*/ 2587557 w 12192000"/>
              <a:gd name="connsiteY1" fmla="*/ 1036250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169651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385734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385734 h 2306120"/>
              <a:gd name="connsiteX0" fmla="*/ 0 w 12192000"/>
              <a:gd name="connsiteY0" fmla="*/ 1294558 h 2214944"/>
              <a:gd name="connsiteX1" fmla="*/ 2354093 w 12192000"/>
              <a:gd name="connsiteY1" fmla="*/ 1017102 h 2214944"/>
              <a:gd name="connsiteX2" fmla="*/ 5710136 w 12192000"/>
              <a:gd name="connsiteY2" fmla="*/ 212672 h 2214944"/>
              <a:gd name="connsiteX3" fmla="*/ 7500025 w 12192000"/>
              <a:gd name="connsiteY3" fmla="*/ 499112 h 2214944"/>
              <a:gd name="connsiteX4" fmla="*/ 9751167 w 12192000"/>
              <a:gd name="connsiteY4" fmla="*/ 0 h 2214944"/>
              <a:gd name="connsiteX5" fmla="*/ 12192000 w 12192000"/>
              <a:gd name="connsiteY5" fmla="*/ 1078475 h 2214944"/>
              <a:gd name="connsiteX6" fmla="*/ 12192000 w 12192000"/>
              <a:gd name="connsiteY6" fmla="*/ 2214944 h 2214944"/>
              <a:gd name="connsiteX7" fmla="*/ 0 w 12192000"/>
              <a:gd name="connsiteY7" fmla="*/ 2214944 h 2214944"/>
              <a:gd name="connsiteX8" fmla="*/ 0 w 12192000"/>
              <a:gd name="connsiteY8" fmla="*/ 1294558 h 221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14944">
                <a:moveTo>
                  <a:pt x="0" y="1294558"/>
                </a:moveTo>
                <a:cubicBezTo>
                  <a:pt x="418289" y="1295855"/>
                  <a:pt x="1935804" y="1015805"/>
                  <a:pt x="2354093" y="1017102"/>
                </a:cubicBezTo>
                <a:cubicBezTo>
                  <a:pt x="3605719" y="1039800"/>
                  <a:pt x="4458510" y="189974"/>
                  <a:pt x="5710136" y="212672"/>
                </a:cubicBezTo>
                <a:cubicBezTo>
                  <a:pt x="6747753" y="329404"/>
                  <a:pt x="6462408" y="382380"/>
                  <a:pt x="7500025" y="499112"/>
                </a:cubicBezTo>
                <a:cubicBezTo>
                  <a:pt x="8382000" y="544508"/>
                  <a:pt x="8888647" y="26632"/>
                  <a:pt x="9751167" y="0"/>
                </a:cubicBezTo>
                <a:cubicBezTo>
                  <a:pt x="10498035" y="21741"/>
                  <a:pt x="11659140" y="728607"/>
                  <a:pt x="12192000" y="1078475"/>
                </a:cubicBezTo>
                <a:lnTo>
                  <a:pt x="12192000" y="2214944"/>
                </a:lnTo>
                <a:lnTo>
                  <a:pt x="0" y="2214944"/>
                </a:lnTo>
                <a:lnTo>
                  <a:pt x="0" y="1294558"/>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53">
            <a:extLst>
              <a:ext uri="{FF2B5EF4-FFF2-40B4-BE49-F238E27FC236}">
                <a16:creationId xmlns:a16="http://schemas.microsoft.com/office/drawing/2014/main" id="{C842C55E-A3D1-4E97-A27B-AE2C0ABAF1AA}"/>
              </a:ext>
            </a:extLst>
          </p:cNvPr>
          <p:cNvGrpSpPr/>
          <p:nvPr/>
        </p:nvGrpSpPr>
        <p:grpSpPr>
          <a:xfrm>
            <a:off x="6098325" y="4907738"/>
            <a:ext cx="328403" cy="642930"/>
            <a:chOff x="4070350" y="60326"/>
            <a:chExt cx="450850" cy="882650"/>
          </a:xfrm>
          <a:solidFill>
            <a:schemeClr val="accent1">
              <a:lumMod val="40000"/>
              <a:lumOff val="60000"/>
            </a:schemeClr>
          </a:solidFill>
        </p:grpSpPr>
        <p:sp>
          <p:nvSpPr>
            <p:cNvPr id="52" name="Rectangle 19">
              <a:extLst>
                <a:ext uri="{FF2B5EF4-FFF2-40B4-BE49-F238E27FC236}">
                  <a16:creationId xmlns:a16="http://schemas.microsoft.com/office/drawing/2014/main" id="{976F934E-3890-4AD2-99CA-80B1727BA489}"/>
                </a:ext>
              </a:extLst>
            </p:cNvPr>
            <p:cNvSpPr>
              <a:spLocks noChangeArrowheads="1"/>
            </p:cNvSpPr>
            <p:nvPr/>
          </p:nvSpPr>
          <p:spPr bwMode="auto">
            <a:xfrm>
              <a:off x="4279900" y="642938"/>
              <a:ext cx="31750" cy="300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3" name="Freeform 20">
              <a:extLst>
                <a:ext uri="{FF2B5EF4-FFF2-40B4-BE49-F238E27FC236}">
                  <a16:creationId xmlns:a16="http://schemas.microsoft.com/office/drawing/2014/main" id="{BF47DCBA-4544-4D8D-834D-493A60111126}"/>
                </a:ext>
              </a:extLst>
            </p:cNvPr>
            <p:cNvSpPr>
              <a:spLocks/>
            </p:cNvSpPr>
            <p:nvPr/>
          </p:nvSpPr>
          <p:spPr bwMode="auto">
            <a:xfrm>
              <a:off x="4070350" y="60326"/>
              <a:ext cx="450850" cy="655638"/>
            </a:xfrm>
            <a:custGeom>
              <a:avLst/>
              <a:gdLst>
                <a:gd name="T0" fmla="*/ 0 w 593"/>
                <a:gd name="T1" fmla="*/ 862 h 862"/>
                <a:gd name="T2" fmla="*/ 297 w 593"/>
                <a:gd name="T3" fmla="*/ 0 h 862"/>
                <a:gd name="T4" fmla="*/ 593 w 593"/>
                <a:gd name="T5" fmla="*/ 862 h 862"/>
                <a:gd name="T6" fmla="*/ 0 w 593"/>
                <a:gd name="T7" fmla="*/ 862 h 862"/>
              </a:gdLst>
              <a:ahLst/>
              <a:cxnLst>
                <a:cxn ang="0">
                  <a:pos x="T0" y="T1"/>
                </a:cxn>
                <a:cxn ang="0">
                  <a:pos x="T2" y="T3"/>
                </a:cxn>
                <a:cxn ang="0">
                  <a:pos x="T4" y="T5"/>
                </a:cxn>
                <a:cxn ang="0">
                  <a:pos x="T6" y="T7"/>
                </a:cxn>
              </a:cxnLst>
              <a:rect l="0" t="0" r="r" b="b"/>
              <a:pathLst>
                <a:path w="593" h="862">
                  <a:moveTo>
                    <a:pt x="0" y="862"/>
                  </a:moveTo>
                  <a:lnTo>
                    <a:pt x="297" y="0"/>
                  </a:lnTo>
                  <a:lnTo>
                    <a:pt x="593" y="862"/>
                  </a:lnTo>
                  <a:lnTo>
                    <a:pt x="0"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8" name="Freeform 21">
              <a:extLst>
                <a:ext uri="{FF2B5EF4-FFF2-40B4-BE49-F238E27FC236}">
                  <a16:creationId xmlns:a16="http://schemas.microsoft.com/office/drawing/2014/main" id="{59268CC5-84A3-43B6-BB72-04DD78494764}"/>
                </a:ext>
              </a:extLst>
            </p:cNvPr>
            <p:cNvSpPr>
              <a:spLocks/>
            </p:cNvSpPr>
            <p:nvPr/>
          </p:nvSpPr>
          <p:spPr bwMode="auto">
            <a:xfrm>
              <a:off x="4295775" y="60326"/>
              <a:ext cx="225425" cy="655638"/>
            </a:xfrm>
            <a:custGeom>
              <a:avLst/>
              <a:gdLst>
                <a:gd name="T0" fmla="*/ 296 w 296"/>
                <a:gd name="T1" fmla="*/ 863 h 863"/>
                <a:gd name="T2" fmla="*/ 0 w 296"/>
                <a:gd name="T3" fmla="*/ 863 h 863"/>
                <a:gd name="T4" fmla="*/ 0 w 296"/>
                <a:gd name="T5" fmla="*/ 0 h 863"/>
                <a:gd name="T6" fmla="*/ 296 w 296"/>
                <a:gd name="T7" fmla="*/ 863 h 863"/>
              </a:gdLst>
              <a:ahLst/>
              <a:cxnLst>
                <a:cxn ang="0">
                  <a:pos x="T0" y="T1"/>
                </a:cxn>
                <a:cxn ang="0">
                  <a:pos x="T2" y="T3"/>
                </a:cxn>
                <a:cxn ang="0">
                  <a:pos x="T4" y="T5"/>
                </a:cxn>
                <a:cxn ang="0">
                  <a:pos x="T6" y="T7"/>
                </a:cxn>
              </a:cxnLst>
              <a:rect l="0" t="0" r="r" b="b"/>
              <a:pathLst>
                <a:path w="296" h="863">
                  <a:moveTo>
                    <a:pt x="296" y="863"/>
                  </a:moveTo>
                  <a:lnTo>
                    <a:pt x="0" y="863"/>
                  </a:lnTo>
                  <a:lnTo>
                    <a:pt x="0" y="0"/>
                  </a:lnTo>
                  <a:lnTo>
                    <a:pt x="296" y="8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9" name="그룹 57">
            <a:extLst>
              <a:ext uri="{FF2B5EF4-FFF2-40B4-BE49-F238E27FC236}">
                <a16:creationId xmlns:a16="http://schemas.microsoft.com/office/drawing/2014/main" id="{00FE68CA-96F6-4DC3-BBE7-0BCD9B60DF1F}"/>
              </a:ext>
            </a:extLst>
          </p:cNvPr>
          <p:cNvGrpSpPr/>
          <p:nvPr/>
        </p:nvGrpSpPr>
        <p:grpSpPr>
          <a:xfrm>
            <a:off x="10770610" y="5629507"/>
            <a:ext cx="600145" cy="652182"/>
            <a:chOff x="7986713" y="1112838"/>
            <a:chExt cx="823913" cy="895351"/>
          </a:xfrm>
          <a:solidFill>
            <a:schemeClr val="accent1">
              <a:lumMod val="40000"/>
              <a:lumOff val="60000"/>
            </a:schemeClr>
          </a:solidFill>
        </p:grpSpPr>
        <p:sp>
          <p:nvSpPr>
            <p:cNvPr id="60" name="Freeform 22">
              <a:extLst>
                <a:ext uri="{FF2B5EF4-FFF2-40B4-BE49-F238E27FC236}">
                  <a16:creationId xmlns:a16="http://schemas.microsoft.com/office/drawing/2014/main" id="{353FE76D-C309-4DDB-84B8-7957E51B9F74}"/>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1" name="Oval 23">
              <a:extLst>
                <a:ext uri="{FF2B5EF4-FFF2-40B4-BE49-F238E27FC236}">
                  <a16:creationId xmlns:a16="http://schemas.microsoft.com/office/drawing/2014/main" id="{9F79B120-6503-4E7A-8A9A-B78F26B15F71}"/>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2" name="Freeform 24">
              <a:extLst>
                <a:ext uri="{FF2B5EF4-FFF2-40B4-BE49-F238E27FC236}">
                  <a16:creationId xmlns:a16="http://schemas.microsoft.com/office/drawing/2014/main" id="{7F764E42-D5BE-417C-AE0D-E7811C226D88}"/>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3" name="Oval 25">
              <a:extLst>
                <a:ext uri="{FF2B5EF4-FFF2-40B4-BE49-F238E27FC236}">
                  <a16:creationId xmlns:a16="http://schemas.microsoft.com/office/drawing/2014/main" id="{545ACD2C-8EED-4187-85AA-7FF56BC77CE0}"/>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4" name="Oval 26">
              <a:extLst>
                <a:ext uri="{FF2B5EF4-FFF2-40B4-BE49-F238E27FC236}">
                  <a16:creationId xmlns:a16="http://schemas.microsoft.com/office/drawing/2014/main" id="{1378BD9E-93BD-4876-A9F3-8758E7591C4A}"/>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65" name="그룹 63">
            <a:extLst>
              <a:ext uri="{FF2B5EF4-FFF2-40B4-BE49-F238E27FC236}">
                <a16:creationId xmlns:a16="http://schemas.microsoft.com/office/drawing/2014/main" id="{37851FDA-FE1E-4D4F-B453-1D0730795E66}"/>
              </a:ext>
            </a:extLst>
          </p:cNvPr>
          <p:cNvGrpSpPr/>
          <p:nvPr/>
        </p:nvGrpSpPr>
        <p:grpSpPr>
          <a:xfrm rot="20923597">
            <a:off x="4461341" y="5729611"/>
            <a:ext cx="237335" cy="128301"/>
            <a:chOff x="9777413" y="344488"/>
            <a:chExt cx="919163" cy="496888"/>
          </a:xfrm>
          <a:solidFill>
            <a:schemeClr val="accent1">
              <a:lumMod val="40000"/>
              <a:lumOff val="60000"/>
            </a:schemeClr>
          </a:solidFill>
        </p:grpSpPr>
        <p:sp>
          <p:nvSpPr>
            <p:cNvPr id="66" name="Freeform 27">
              <a:extLst>
                <a:ext uri="{FF2B5EF4-FFF2-40B4-BE49-F238E27FC236}">
                  <a16:creationId xmlns:a16="http://schemas.microsoft.com/office/drawing/2014/main" id="{98A209D5-B3A0-4DA8-9279-A577253A04A2}"/>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7" name="Freeform 28">
              <a:extLst>
                <a:ext uri="{FF2B5EF4-FFF2-40B4-BE49-F238E27FC236}">
                  <a16:creationId xmlns:a16="http://schemas.microsoft.com/office/drawing/2014/main" id="{BA654AED-5E3C-45AF-B506-05670B08E66D}"/>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68" name="그룹 66">
            <a:extLst>
              <a:ext uri="{FF2B5EF4-FFF2-40B4-BE49-F238E27FC236}">
                <a16:creationId xmlns:a16="http://schemas.microsoft.com/office/drawing/2014/main" id="{A7E56C97-B33B-41ED-8F45-0E94866E0921}"/>
              </a:ext>
            </a:extLst>
          </p:cNvPr>
          <p:cNvGrpSpPr/>
          <p:nvPr/>
        </p:nvGrpSpPr>
        <p:grpSpPr>
          <a:xfrm>
            <a:off x="9499889" y="5781897"/>
            <a:ext cx="237057" cy="136360"/>
            <a:chOff x="7121525" y="190501"/>
            <a:chExt cx="896938" cy="515937"/>
          </a:xfrm>
          <a:solidFill>
            <a:schemeClr val="accent1">
              <a:lumMod val="40000"/>
              <a:lumOff val="60000"/>
            </a:schemeClr>
          </a:solidFill>
        </p:grpSpPr>
        <p:sp>
          <p:nvSpPr>
            <p:cNvPr id="69" name="Freeform 41">
              <a:extLst>
                <a:ext uri="{FF2B5EF4-FFF2-40B4-BE49-F238E27FC236}">
                  <a16:creationId xmlns:a16="http://schemas.microsoft.com/office/drawing/2014/main" id="{D621D94E-7DA5-4AFE-96A4-B5D9260491AF}"/>
                </a:ext>
              </a:extLst>
            </p:cNvPr>
            <p:cNvSpPr>
              <a:spLocks/>
            </p:cNvSpPr>
            <p:nvPr/>
          </p:nvSpPr>
          <p:spPr bwMode="auto">
            <a:xfrm>
              <a:off x="7121525" y="190501"/>
              <a:ext cx="896938" cy="481013"/>
            </a:xfrm>
            <a:custGeom>
              <a:avLst/>
              <a:gdLst>
                <a:gd name="T0" fmla="*/ 1180 w 1181"/>
                <a:gd name="T1" fmla="*/ 486 h 634"/>
                <a:gd name="T2" fmla="*/ 1024 w 1181"/>
                <a:gd name="T3" fmla="*/ 634 h 634"/>
                <a:gd name="T4" fmla="*/ 134 w 1181"/>
                <a:gd name="T5" fmla="*/ 634 h 634"/>
                <a:gd name="T6" fmla="*/ 0 w 1181"/>
                <a:gd name="T7" fmla="*/ 504 h 634"/>
                <a:gd name="T8" fmla="*/ 0 w 1181"/>
                <a:gd name="T9" fmla="*/ 503 h 634"/>
                <a:gd name="T10" fmla="*/ 23 w 1181"/>
                <a:gd name="T11" fmla="*/ 418 h 634"/>
                <a:gd name="T12" fmla="*/ 169 w 1181"/>
                <a:gd name="T13" fmla="*/ 334 h 634"/>
                <a:gd name="T14" fmla="*/ 214 w 1181"/>
                <a:gd name="T15" fmla="*/ 340 h 634"/>
                <a:gd name="T16" fmla="*/ 214 w 1181"/>
                <a:gd name="T17" fmla="*/ 334 h 634"/>
                <a:gd name="T18" fmla="*/ 383 w 1181"/>
                <a:gd name="T19" fmla="*/ 165 h 634"/>
                <a:gd name="T20" fmla="*/ 497 w 1181"/>
                <a:gd name="T21" fmla="*/ 210 h 634"/>
                <a:gd name="T22" fmla="*/ 977 w 1181"/>
                <a:gd name="T23" fmla="*/ 316 h 634"/>
                <a:gd name="T24" fmla="*/ 976 w 1181"/>
                <a:gd name="T25" fmla="*/ 337 h 634"/>
                <a:gd name="T26" fmla="*/ 1027 w 1181"/>
                <a:gd name="T27" fmla="*/ 328 h 634"/>
                <a:gd name="T28" fmla="*/ 1167 w 1181"/>
                <a:gd name="T29" fmla="*/ 418 h 634"/>
                <a:gd name="T30" fmla="*/ 1180 w 1181"/>
                <a:gd name="T31" fmla="*/ 48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634">
                  <a:moveTo>
                    <a:pt x="1180" y="486"/>
                  </a:moveTo>
                  <a:cubicBezTo>
                    <a:pt x="1178" y="569"/>
                    <a:pt x="1107" y="634"/>
                    <a:pt x="1024" y="634"/>
                  </a:cubicBezTo>
                  <a:lnTo>
                    <a:pt x="134" y="634"/>
                  </a:lnTo>
                  <a:cubicBezTo>
                    <a:pt x="62" y="634"/>
                    <a:pt x="1" y="577"/>
                    <a:pt x="0" y="504"/>
                  </a:cubicBezTo>
                  <a:cubicBezTo>
                    <a:pt x="0" y="504"/>
                    <a:pt x="0" y="503"/>
                    <a:pt x="0" y="503"/>
                  </a:cubicBezTo>
                  <a:cubicBezTo>
                    <a:pt x="0" y="472"/>
                    <a:pt x="8" y="443"/>
                    <a:pt x="23" y="418"/>
                  </a:cubicBezTo>
                  <a:cubicBezTo>
                    <a:pt x="52" y="368"/>
                    <a:pt x="107" y="334"/>
                    <a:pt x="169" y="334"/>
                  </a:cubicBezTo>
                  <a:cubicBezTo>
                    <a:pt x="185" y="334"/>
                    <a:pt x="200" y="336"/>
                    <a:pt x="214" y="340"/>
                  </a:cubicBezTo>
                  <a:cubicBezTo>
                    <a:pt x="214" y="338"/>
                    <a:pt x="214" y="336"/>
                    <a:pt x="214" y="334"/>
                  </a:cubicBezTo>
                  <a:cubicBezTo>
                    <a:pt x="214" y="241"/>
                    <a:pt x="289" y="165"/>
                    <a:pt x="383" y="165"/>
                  </a:cubicBezTo>
                  <a:cubicBezTo>
                    <a:pt x="427" y="165"/>
                    <a:pt x="467" y="182"/>
                    <a:pt x="497" y="210"/>
                  </a:cubicBezTo>
                  <a:cubicBezTo>
                    <a:pt x="594" y="0"/>
                    <a:pt x="977" y="31"/>
                    <a:pt x="977" y="316"/>
                  </a:cubicBezTo>
                  <a:cubicBezTo>
                    <a:pt x="977" y="323"/>
                    <a:pt x="977" y="330"/>
                    <a:pt x="976" y="337"/>
                  </a:cubicBezTo>
                  <a:cubicBezTo>
                    <a:pt x="992" y="331"/>
                    <a:pt x="1009" y="328"/>
                    <a:pt x="1027" y="328"/>
                  </a:cubicBezTo>
                  <a:cubicBezTo>
                    <a:pt x="1089" y="328"/>
                    <a:pt x="1143" y="365"/>
                    <a:pt x="1167" y="418"/>
                  </a:cubicBezTo>
                  <a:cubicBezTo>
                    <a:pt x="1176" y="439"/>
                    <a:pt x="1181" y="462"/>
                    <a:pt x="1180"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0" name="Freeform 42">
              <a:extLst>
                <a:ext uri="{FF2B5EF4-FFF2-40B4-BE49-F238E27FC236}">
                  <a16:creationId xmlns:a16="http://schemas.microsoft.com/office/drawing/2014/main" id="{91E9FFC9-6E36-4AC8-89AB-EB7E24EF8160}"/>
                </a:ext>
              </a:extLst>
            </p:cNvPr>
            <p:cNvSpPr>
              <a:spLocks/>
            </p:cNvSpPr>
            <p:nvPr/>
          </p:nvSpPr>
          <p:spPr bwMode="auto">
            <a:xfrm>
              <a:off x="7269163" y="369888"/>
              <a:ext cx="625475" cy="336550"/>
            </a:xfrm>
            <a:custGeom>
              <a:avLst/>
              <a:gdLst>
                <a:gd name="T0" fmla="*/ 824 w 824"/>
                <a:gd name="T1" fmla="*/ 339 h 443"/>
                <a:gd name="T2" fmla="*/ 714 w 824"/>
                <a:gd name="T3" fmla="*/ 443 h 443"/>
                <a:gd name="T4" fmla="*/ 93 w 824"/>
                <a:gd name="T5" fmla="*/ 443 h 443"/>
                <a:gd name="T6" fmla="*/ 0 w 824"/>
                <a:gd name="T7" fmla="*/ 352 h 443"/>
                <a:gd name="T8" fmla="*/ 0 w 824"/>
                <a:gd name="T9" fmla="*/ 351 h 443"/>
                <a:gd name="T10" fmla="*/ 16 w 824"/>
                <a:gd name="T11" fmla="*/ 292 h 443"/>
                <a:gd name="T12" fmla="*/ 118 w 824"/>
                <a:gd name="T13" fmla="*/ 233 h 443"/>
                <a:gd name="T14" fmla="*/ 149 w 824"/>
                <a:gd name="T15" fmla="*/ 238 h 443"/>
                <a:gd name="T16" fmla="*/ 149 w 824"/>
                <a:gd name="T17" fmla="*/ 233 h 443"/>
                <a:gd name="T18" fmla="*/ 267 w 824"/>
                <a:gd name="T19" fmla="*/ 115 h 443"/>
                <a:gd name="T20" fmla="*/ 347 w 824"/>
                <a:gd name="T21" fmla="*/ 147 h 443"/>
                <a:gd name="T22" fmla="*/ 682 w 824"/>
                <a:gd name="T23" fmla="*/ 221 h 443"/>
                <a:gd name="T24" fmla="*/ 681 w 824"/>
                <a:gd name="T25" fmla="*/ 236 h 443"/>
                <a:gd name="T26" fmla="*/ 717 w 824"/>
                <a:gd name="T27" fmla="*/ 229 h 443"/>
                <a:gd name="T28" fmla="*/ 814 w 824"/>
                <a:gd name="T29" fmla="*/ 292 h 443"/>
                <a:gd name="T30" fmla="*/ 824 w 824"/>
                <a:gd name="T31" fmla="*/ 3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4" h="443">
                  <a:moveTo>
                    <a:pt x="824" y="339"/>
                  </a:moveTo>
                  <a:cubicBezTo>
                    <a:pt x="822" y="397"/>
                    <a:pt x="773" y="443"/>
                    <a:pt x="714" y="443"/>
                  </a:cubicBezTo>
                  <a:lnTo>
                    <a:pt x="93" y="443"/>
                  </a:lnTo>
                  <a:cubicBezTo>
                    <a:pt x="43" y="443"/>
                    <a:pt x="0" y="403"/>
                    <a:pt x="0" y="352"/>
                  </a:cubicBezTo>
                  <a:lnTo>
                    <a:pt x="0" y="351"/>
                  </a:lnTo>
                  <a:cubicBezTo>
                    <a:pt x="0" y="330"/>
                    <a:pt x="6" y="309"/>
                    <a:pt x="16" y="292"/>
                  </a:cubicBezTo>
                  <a:cubicBezTo>
                    <a:pt x="36" y="257"/>
                    <a:pt x="74" y="233"/>
                    <a:pt x="118" y="233"/>
                  </a:cubicBezTo>
                  <a:cubicBezTo>
                    <a:pt x="129" y="233"/>
                    <a:pt x="139" y="235"/>
                    <a:pt x="149" y="238"/>
                  </a:cubicBezTo>
                  <a:cubicBezTo>
                    <a:pt x="149" y="236"/>
                    <a:pt x="149" y="235"/>
                    <a:pt x="149" y="233"/>
                  </a:cubicBezTo>
                  <a:cubicBezTo>
                    <a:pt x="149" y="168"/>
                    <a:pt x="202" y="115"/>
                    <a:pt x="267" y="115"/>
                  </a:cubicBezTo>
                  <a:cubicBezTo>
                    <a:pt x="298" y="115"/>
                    <a:pt x="326" y="127"/>
                    <a:pt x="347" y="147"/>
                  </a:cubicBezTo>
                  <a:cubicBezTo>
                    <a:pt x="414" y="0"/>
                    <a:pt x="682" y="22"/>
                    <a:pt x="682" y="221"/>
                  </a:cubicBezTo>
                  <a:cubicBezTo>
                    <a:pt x="682" y="226"/>
                    <a:pt x="681" y="231"/>
                    <a:pt x="681" y="236"/>
                  </a:cubicBezTo>
                  <a:cubicBezTo>
                    <a:pt x="692" y="232"/>
                    <a:pt x="704" y="229"/>
                    <a:pt x="717" y="229"/>
                  </a:cubicBezTo>
                  <a:cubicBezTo>
                    <a:pt x="760" y="229"/>
                    <a:pt x="797" y="255"/>
                    <a:pt x="814" y="292"/>
                  </a:cubicBezTo>
                  <a:cubicBezTo>
                    <a:pt x="821" y="306"/>
                    <a:pt x="824" y="322"/>
                    <a:pt x="824" y="3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71" name="그룹 69">
            <a:extLst>
              <a:ext uri="{FF2B5EF4-FFF2-40B4-BE49-F238E27FC236}">
                <a16:creationId xmlns:a16="http://schemas.microsoft.com/office/drawing/2014/main" id="{5BC9070B-99D0-492B-BA8E-6F691DF9CAC5}"/>
              </a:ext>
            </a:extLst>
          </p:cNvPr>
          <p:cNvGrpSpPr/>
          <p:nvPr/>
        </p:nvGrpSpPr>
        <p:grpSpPr>
          <a:xfrm>
            <a:off x="9903312" y="5283072"/>
            <a:ext cx="450274" cy="713611"/>
            <a:chOff x="4979988" y="223838"/>
            <a:chExt cx="439738" cy="696913"/>
          </a:xfrm>
          <a:solidFill>
            <a:schemeClr val="accent1">
              <a:lumMod val="40000"/>
              <a:lumOff val="60000"/>
            </a:schemeClr>
          </a:solidFill>
        </p:grpSpPr>
        <p:sp>
          <p:nvSpPr>
            <p:cNvPr id="72" name="Rectangle 43">
              <a:extLst>
                <a:ext uri="{FF2B5EF4-FFF2-40B4-BE49-F238E27FC236}">
                  <a16:creationId xmlns:a16="http://schemas.microsoft.com/office/drawing/2014/main" id="{A6685809-5424-46C3-838C-E67A62AB8F1C}"/>
                </a:ext>
              </a:extLst>
            </p:cNvPr>
            <p:cNvSpPr>
              <a:spLocks noChangeArrowheads="1"/>
            </p:cNvSpPr>
            <p:nvPr/>
          </p:nvSpPr>
          <p:spPr bwMode="auto">
            <a:xfrm>
              <a:off x="5192713" y="763588"/>
              <a:ext cx="158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44">
              <a:extLst>
                <a:ext uri="{FF2B5EF4-FFF2-40B4-BE49-F238E27FC236}">
                  <a16:creationId xmlns:a16="http://schemas.microsoft.com/office/drawing/2014/main" id="{2EC48165-4E26-458B-9618-A37F8EB79BF4}"/>
                </a:ext>
              </a:extLst>
            </p:cNvPr>
            <p:cNvSpPr>
              <a:spLocks noEditPoints="1"/>
            </p:cNvSpPr>
            <p:nvPr/>
          </p:nvSpPr>
          <p:spPr bwMode="auto">
            <a:xfrm>
              <a:off x="4979988" y="223838"/>
              <a:ext cx="439738" cy="555625"/>
            </a:xfrm>
            <a:custGeom>
              <a:avLst/>
              <a:gdLst>
                <a:gd name="T0" fmla="*/ 289 w 578"/>
                <a:gd name="T1" fmla="*/ 265 h 733"/>
                <a:gd name="T2" fmla="*/ 290 w 578"/>
                <a:gd name="T3" fmla="*/ 265 h 733"/>
                <a:gd name="T4" fmla="*/ 288 w 578"/>
                <a:gd name="T5" fmla="*/ 265 h 733"/>
                <a:gd name="T6" fmla="*/ 289 w 578"/>
                <a:gd name="T7" fmla="*/ 265 h 733"/>
                <a:gd name="T8" fmla="*/ 578 w 578"/>
                <a:gd name="T9" fmla="*/ 733 h 733"/>
                <a:gd name="T10" fmla="*/ 425 w 578"/>
                <a:gd name="T11" fmla="*/ 548 h 733"/>
                <a:gd name="T12" fmla="*/ 524 w 578"/>
                <a:gd name="T13" fmla="*/ 548 h 733"/>
                <a:gd name="T14" fmla="*/ 397 w 578"/>
                <a:gd name="T15" fmla="*/ 395 h 733"/>
                <a:gd name="T16" fmla="*/ 479 w 578"/>
                <a:gd name="T17" fmla="*/ 395 h 733"/>
                <a:gd name="T18" fmla="*/ 381 w 578"/>
                <a:gd name="T19" fmla="*/ 265 h 733"/>
                <a:gd name="T20" fmla="*/ 458 w 578"/>
                <a:gd name="T21" fmla="*/ 265 h 733"/>
                <a:gd name="T22" fmla="*/ 354 w 578"/>
                <a:gd name="T23" fmla="*/ 151 h 733"/>
                <a:gd name="T24" fmla="*/ 427 w 578"/>
                <a:gd name="T25" fmla="*/ 151 h 733"/>
                <a:gd name="T26" fmla="*/ 289 w 578"/>
                <a:gd name="T27" fmla="*/ 0 h 733"/>
                <a:gd name="T28" fmla="*/ 151 w 578"/>
                <a:gd name="T29" fmla="*/ 151 h 733"/>
                <a:gd name="T30" fmla="*/ 224 w 578"/>
                <a:gd name="T31" fmla="*/ 151 h 733"/>
                <a:gd name="T32" fmla="*/ 119 w 578"/>
                <a:gd name="T33" fmla="*/ 265 h 733"/>
                <a:gd name="T34" fmla="*/ 197 w 578"/>
                <a:gd name="T35" fmla="*/ 265 h 733"/>
                <a:gd name="T36" fmla="*/ 99 w 578"/>
                <a:gd name="T37" fmla="*/ 395 h 733"/>
                <a:gd name="T38" fmla="*/ 181 w 578"/>
                <a:gd name="T39" fmla="*/ 395 h 733"/>
                <a:gd name="T40" fmla="*/ 54 w 578"/>
                <a:gd name="T41" fmla="*/ 548 h 733"/>
                <a:gd name="T42" fmla="*/ 153 w 578"/>
                <a:gd name="T43" fmla="*/ 548 h 733"/>
                <a:gd name="T44" fmla="*/ 0 w 578"/>
                <a:gd name="T45" fmla="*/ 733 h 733"/>
                <a:gd name="T46" fmla="*/ 578 w 578"/>
                <a:gd name="T4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8" h="733">
                  <a:moveTo>
                    <a:pt x="289" y="265"/>
                  </a:moveTo>
                  <a:lnTo>
                    <a:pt x="290" y="265"/>
                  </a:lnTo>
                  <a:lnTo>
                    <a:pt x="288" y="265"/>
                  </a:lnTo>
                  <a:lnTo>
                    <a:pt x="289" y="265"/>
                  </a:lnTo>
                  <a:close/>
                  <a:moveTo>
                    <a:pt x="578" y="733"/>
                  </a:moveTo>
                  <a:lnTo>
                    <a:pt x="425" y="548"/>
                  </a:lnTo>
                  <a:lnTo>
                    <a:pt x="524" y="548"/>
                  </a:lnTo>
                  <a:lnTo>
                    <a:pt x="397" y="395"/>
                  </a:lnTo>
                  <a:lnTo>
                    <a:pt x="479" y="395"/>
                  </a:lnTo>
                  <a:lnTo>
                    <a:pt x="381" y="265"/>
                  </a:lnTo>
                  <a:lnTo>
                    <a:pt x="458" y="265"/>
                  </a:lnTo>
                  <a:lnTo>
                    <a:pt x="354" y="151"/>
                  </a:lnTo>
                  <a:lnTo>
                    <a:pt x="427" y="151"/>
                  </a:lnTo>
                  <a:lnTo>
                    <a:pt x="289" y="0"/>
                  </a:lnTo>
                  <a:lnTo>
                    <a:pt x="151" y="151"/>
                  </a:lnTo>
                  <a:lnTo>
                    <a:pt x="224" y="151"/>
                  </a:lnTo>
                  <a:lnTo>
                    <a:pt x="119" y="265"/>
                  </a:lnTo>
                  <a:lnTo>
                    <a:pt x="197" y="265"/>
                  </a:lnTo>
                  <a:lnTo>
                    <a:pt x="99" y="395"/>
                  </a:lnTo>
                  <a:lnTo>
                    <a:pt x="181" y="395"/>
                  </a:lnTo>
                  <a:lnTo>
                    <a:pt x="54" y="548"/>
                  </a:lnTo>
                  <a:lnTo>
                    <a:pt x="153" y="548"/>
                  </a:lnTo>
                  <a:lnTo>
                    <a:pt x="0" y="733"/>
                  </a:lnTo>
                  <a:lnTo>
                    <a:pt x="578"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4" name="Freeform 45">
              <a:extLst>
                <a:ext uri="{FF2B5EF4-FFF2-40B4-BE49-F238E27FC236}">
                  <a16:creationId xmlns:a16="http://schemas.microsoft.com/office/drawing/2014/main" id="{4ADD89DD-FD2D-4EEF-934C-B6C7BD306BEF}"/>
                </a:ext>
              </a:extLst>
            </p:cNvPr>
            <p:cNvSpPr>
              <a:spLocks/>
            </p:cNvSpPr>
            <p:nvPr/>
          </p:nvSpPr>
          <p:spPr bwMode="auto">
            <a:xfrm>
              <a:off x="5200650" y="223838"/>
              <a:ext cx="219075" cy="555625"/>
            </a:xfrm>
            <a:custGeom>
              <a:avLst/>
              <a:gdLst>
                <a:gd name="T0" fmla="*/ 136 w 289"/>
                <a:gd name="T1" fmla="*/ 548 h 733"/>
                <a:gd name="T2" fmla="*/ 235 w 289"/>
                <a:gd name="T3" fmla="*/ 548 h 733"/>
                <a:gd name="T4" fmla="*/ 108 w 289"/>
                <a:gd name="T5" fmla="*/ 395 h 733"/>
                <a:gd name="T6" fmla="*/ 190 w 289"/>
                <a:gd name="T7" fmla="*/ 395 h 733"/>
                <a:gd name="T8" fmla="*/ 92 w 289"/>
                <a:gd name="T9" fmla="*/ 265 h 733"/>
                <a:gd name="T10" fmla="*/ 169 w 289"/>
                <a:gd name="T11" fmla="*/ 265 h 733"/>
                <a:gd name="T12" fmla="*/ 65 w 289"/>
                <a:gd name="T13" fmla="*/ 151 h 733"/>
                <a:gd name="T14" fmla="*/ 138 w 289"/>
                <a:gd name="T15" fmla="*/ 151 h 733"/>
                <a:gd name="T16" fmla="*/ 0 w 289"/>
                <a:gd name="T17" fmla="*/ 0 h 733"/>
                <a:gd name="T18" fmla="*/ 0 w 289"/>
                <a:gd name="T19" fmla="*/ 265 h 733"/>
                <a:gd name="T20" fmla="*/ 1 w 289"/>
                <a:gd name="T21" fmla="*/ 265 h 733"/>
                <a:gd name="T22" fmla="*/ 0 w 289"/>
                <a:gd name="T23" fmla="*/ 265 h 733"/>
                <a:gd name="T24" fmla="*/ 0 w 289"/>
                <a:gd name="T25" fmla="*/ 733 h 733"/>
                <a:gd name="T26" fmla="*/ 289 w 289"/>
                <a:gd name="T27" fmla="*/ 733 h 733"/>
                <a:gd name="T28" fmla="*/ 136 w 289"/>
                <a:gd name="T29" fmla="*/ 54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733">
                  <a:moveTo>
                    <a:pt x="136" y="548"/>
                  </a:moveTo>
                  <a:lnTo>
                    <a:pt x="235" y="548"/>
                  </a:lnTo>
                  <a:lnTo>
                    <a:pt x="108" y="395"/>
                  </a:lnTo>
                  <a:lnTo>
                    <a:pt x="190" y="395"/>
                  </a:lnTo>
                  <a:lnTo>
                    <a:pt x="92" y="265"/>
                  </a:lnTo>
                  <a:lnTo>
                    <a:pt x="169" y="265"/>
                  </a:lnTo>
                  <a:lnTo>
                    <a:pt x="65" y="151"/>
                  </a:lnTo>
                  <a:lnTo>
                    <a:pt x="138" y="151"/>
                  </a:lnTo>
                  <a:lnTo>
                    <a:pt x="0" y="0"/>
                  </a:lnTo>
                  <a:lnTo>
                    <a:pt x="0" y="265"/>
                  </a:lnTo>
                  <a:lnTo>
                    <a:pt x="1" y="265"/>
                  </a:lnTo>
                  <a:lnTo>
                    <a:pt x="0" y="265"/>
                  </a:lnTo>
                  <a:lnTo>
                    <a:pt x="0" y="733"/>
                  </a:lnTo>
                  <a:lnTo>
                    <a:pt x="289" y="733"/>
                  </a:lnTo>
                  <a:lnTo>
                    <a:pt x="136" y="5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5" name="그룹 73">
            <a:extLst>
              <a:ext uri="{FF2B5EF4-FFF2-40B4-BE49-F238E27FC236}">
                <a16:creationId xmlns:a16="http://schemas.microsoft.com/office/drawing/2014/main" id="{533DDCAD-E24A-4BDD-B09B-64AB5033EB2D}"/>
              </a:ext>
            </a:extLst>
          </p:cNvPr>
          <p:cNvGrpSpPr/>
          <p:nvPr/>
        </p:nvGrpSpPr>
        <p:grpSpPr>
          <a:xfrm>
            <a:off x="7510088" y="5060473"/>
            <a:ext cx="324356" cy="466841"/>
            <a:chOff x="5413375" y="214313"/>
            <a:chExt cx="444500" cy="639763"/>
          </a:xfrm>
          <a:solidFill>
            <a:schemeClr val="accent1">
              <a:lumMod val="40000"/>
              <a:lumOff val="60000"/>
            </a:schemeClr>
          </a:solidFill>
        </p:grpSpPr>
        <p:sp>
          <p:nvSpPr>
            <p:cNvPr id="76" name="Rectangle 49">
              <a:extLst>
                <a:ext uri="{FF2B5EF4-FFF2-40B4-BE49-F238E27FC236}">
                  <a16:creationId xmlns:a16="http://schemas.microsoft.com/office/drawing/2014/main" id="{3941F25A-6B2A-4CDF-A5B6-5797775DA1BA}"/>
                </a:ext>
              </a:extLst>
            </p:cNvPr>
            <p:cNvSpPr>
              <a:spLocks noChangeArrowheads="1"/>
            </p:cNvSpPr>
            <p:nvPr/>
          </p:nvSpPr>
          <p:spPr bwMode="auto">
            <a:xfrm>
              <a:off x="5622925" y="611188"/>
              <a:ext cx="25400"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7" name="Freeform 50">
              <a:extLst>
                <a:ext uri="{FF2B5EF4-FFF2-40B4-BE49-F238E27FC236}">
                  <a16:creationId xmlns:a16="http://schemas.microsoft.com/office/drawing/2014/main" id="{9CD9BF78-A7C5-4E52-A580-B6EBEFF6DC1C}"/>
                </a:ext>
              </a:extLst>
            </p:cNvPr>
            <p:cNvSpPr>
              <a:spLocks/>
            </p:cNvSpPr>
            <p:nvPr/>
          </p:nvSpPr>
          <p:spPr bwMode="auto">
            <a:xfrm>
              <a:off x="5413375" y="214313"/>
              <a:ext cx="444500" cy="461963"/>
            </a:xfrm>
            <a:custGeom>
              <a:avLst/>
              <a:gdLst>
                <a:gd name="T0" fmla="*/ 0 w 584"/>
                <a:gd name="T1" fmla="*/ 608 h 608"/>
                <a:gd name="T2" fmla="*/ 151 w 584"/>
                <a:gd name="T3" fmla="*/ 408 h 608"/>
                <a:gd name="T4" fmla="*/ 31 w 584"/>
                <a:gd name="T5" fmla="*/ 408 h 608"/>
                <a:gd name="T6" fmla="*/ 192 w 584"/>
                <a:gd name="T7" fmla="*/ 232 h 608"/>
                <a:gd name="T8" fmla="*/ 80 w 584"/>
                <a:gd name="T9" fmla="*/ 232 h 608"/>
                <a:gd name="T10" fmla="*/ 292 w 584"/>
                <a:gd name="T11" fmla="*/ 0 h 608"/>
                <a:gd name="T12" fmla="*/ 503 w 584"/>
                <a:gd name="T13" fmla="*/ 232 h 608"/>
                <a:gd name="T14" fmla="*/ 391 w 584"/>
                <a:gd name="T15" fmla="*/ 232 h 608"/>
                <a:gd name="T16" fmla="*/ 552 w 584"/>
                <a:gd name="T17" fmla="*/ 408 h 608"/>
                <a:gd name="T18" fmla="*/ 433 w 584"/>
                <a:gd name="T19" fmla="*/ 408 h 608"/>
                <a:gd name="T20" fmla="*/ 584 w 584"/>
                <a:gd name="T21" fmla="*/ 608 h 608"/>
                <a:gd name="T22" fmla="*/ 0 w 584"/>
                <a:gd name="T23"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608">
                  <a:moveTo>
                    <a:pt x="0" y="608"/>
                  </a:moveTo>
                  <a:lnTo>
                    <a:pt x="151" y="408"/>
                  </a:lnTo>
                  <a:lnTo>
                    <a:pt x="31" y="408"/>
                  </a:lnTo>
                  <a:lnTo>
                    <a:pt x="192" y="232"/>
                  </a:lnTo>
                  <a:lnTo>
                    <a:pt x="80" y="232"/>
                  </a:lnTo>
                  <a:lnTo>
                    <a:pt x="292" y="0"/>
                  </a:lnTo>
                  <a:lnTo>
                    <a:pt x="503" y="232"/>
                  </a:lnTo>
                  <a:lnTo>
                    <a:pt x="391" y="232"/>
                  </a:lnTo>
                  <a:lnTo>
                    <a:pt x="552" y="408"/>
                  </a:lnTo>
                  <a:lnTo>
                    <a:pt x="433" y="408"/>
                  </a:lnTo>
                  <a:lnTo>
                    <a:pt x="584" y="608"/>
                  </a:lnTo>
                  <a:lnTo>
                    <a:pt x="0"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8" name="Freeform 51">
              <a:extLst>
                <a:ext uri="{FF2B5EF4-FFF2-40B4-BE49-F238E27FC236}">
                  <a16:creationId xmlns:a16="http://schemas.microsoft.com/office/drawing/2014/main" id="{96E08D93-C236-4238-8B82-35A35AE87475}"/>
                </a:ext>
              </a:extLst>
            </p:cNvPr>
            <p:cNvSpPr>
              <a:spLocks/>
            </p:cNvSpPr>
            <p:nvPr/>
          </p:nvSpPr>
          <p:spPr bwMode="auto">
            <a:xfrm>
              <a:off x="5635625" y="214313"/>
              <a:ext cx="222250" cy="461963"/>
            </a:xfrm>
            <a:custGeom>
              <a:avLst/>
              <a:gdLst>
                <a:gd name="T0" fmla="*/ 292 w 292"/>
                <a:gd name="T1" fmla="*/ 608 h 608"/>
                <a:gd name="T2" fmla="*/ 0 w 292"/>
                <a:gd name="T3" fmla="*/ 608 h 608"/>
                <a:gd name="T4" fmla="*/ 0 w 292"/>
                <a:gd name="T5" fmla="*/ 0 h 608"/>
                <a:gd name="T6" fmla="*/ 211 w 292"/>
                <a:gd name="T7" fmla="*/ 232 h 608"/>
                <a:gd name="T8" fmla="*/ 99 w 292"/>
                <a:gd name="T9" fmla="*/ 232 h 608"/>
                <a:gd name="T10" fmla="*/ 260 w 292"/>
                <a:gd name="T11" fmla="*/ 408 h 608"/>
                <a:gd name="T12" fmla="*/ 141 w 292"/>
                <a:gd name="T13" fmla="*/ 408 h 608"/>
                <a:gd name="T14" fmla="*/ 292 w 292"/>
                <a:gd name="T15" fmla="*/ 608 h 6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08">
                  <a:moveTo>
                    <a:pt x="292" y="608"/>
                  </a:moveTo>
                  <a:lnTo>
                    <a:pt x="0" y="608"/>
                  </a:lnTo>
                  <a:lnTo>
                    <a:pt x="0" y="0"/>
                  </a:lnTo>
                  <a:lnTo>
                    <a:pt x="211" y="232"/>
                  </a:lnTo>
                  <a:lnTo>
                    <a:pt x="99" y="232"/>
                  </a:lnTo>
                  <a:lnTo>
                    <a:pt x="260" y="408"/>
                  </a:lnTo>
                  <a:lnTo>
                    <a:pt x="141" y="408"/>
                  </a:lnTo>
                  <a:lnTo>
                    <a:pt x="292"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9" name="그룹 77">
            <a:extLst>
              <a:ext uri="{FF2B5EF4-FFF2-40B4-BE49-F238E27FC236}">
                <a16:creationId xmlns:a16="http://schemas.microsoft.com/office/drawing/2014/main" id="{2C701C78-5949-4296-A897-653C7760BB04}"/>
              </a:ext>
            </a:extLst>
          </p:cNvPr>
          <p:cNvGrpSpPr/>
          <p:nvPr/>
        </p:nvGrpSpPr>
        <p:grpSpPr>
          <a:xfrm>
            <a:off x="3306592" y="5176450"/>
            <a:ext cx="344593" cy="757410"/>
            <a:chOff x="7313613" y="874713"/>
            <a:chExt cx="473075" cy="1039813"/>
          </a:xfrm>
          <a:solidFill>
            <a:schemeClr val="accent1">
              <a:lumMod val="40000"/>
              <a:lumOff val="60000"/>
            </a:schemeClr>
          </a:solidFill>
        </p:grpSpPr>
        <p:sp>
          <p:nvSpPr>
            <p:cNvPr id="80" name="Rectangle 68">
              <a:extLst>
                <a:ext uri="{FF2B5EF4-FFF2-40B4-BE49-F238E27FC236}">
                  <a16:creationId xmlns:a16="http://schemas.microsoft.com/office/drawing/2014/main" id="{5455C7BC-72E9-4B38-AE1E-93B6D419D15C}"/>
                </a:ext>
              </a:extLst>
            </p:cNvPr>
            <p:cNvSpPr>
              <a:spLocks noChangeArrowheads="1"/>
            </p:cNvSpPr>
            <p:nvPr/>
          </p:nvSpPr>
          <p:spPr bwMode="auto">
            <a:xfrm>
              <a:off x="7531100" y="1560513"/>
              <a:ext cx="36513" cy="354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1" name="Freeform 69">
              <a:extLst>
                <a:ext uri="{FF2B5EF4-FFF2-40B4-BE49-F238E27FC236}">
                  <a16:creationId xmlns:a16="http://schemas.microsoft.com/office/drawing/2014/main" id="{0467F869-D4F6-4CA5-835A-583B156B6916}"/>
                </a:ext>
              </a:extLst>
            </p:cNvPr>
            <p:cNvSpPr>
              <a:spLocks/>
            </p:cNvSpPr>
            <p:nvPr/>
          </p:nvSpPr>
          <p:spPr bwMode="auto">
            <a:xfrm>
              <a:off x="7313613" y="874713"/>
              <a:ext cx="473075" cy="685800"/>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2" name="Freeform 72">
              <a:extLst>
                <a:ext uri="{FF2B5EF4-FFF2-40B4-BE49-F238E27FC236}">
                  <a16:creationId xmlns:a16="http://schemas.microsoft.com/office/drawing/2014/main" id="{1ED16A16-CAC2-49B0-B650-07715D098CB8}"/>
                </a:ext>
              </a:extLst>
            </p:cNvPr>
            <p:cNvSpPr>
              <a:spLocks/>
            </p:cNvSpPr>
            <p:nvPr/>
          </p:nvSpPr>
          <p:spPr bwMode="auto">
            <a:xfrm>
              <a:off x="7550150" y="885826"/>
              <a:ext cx="236538" cy="674688"/>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3" name="그룹 81">
            <a:extLst>
              <a:ext uri="{FF2B5EF4-FFF2-40B4-BE49-F238E27FC236}">
                <a16:creationId xmlns:a16="http://schemas.microsoft.com/office/drawing/2014/main" id="{2B38160E-C361-4420-8114-E63B663E00CB}"/>
              </a:ext>
            </a:extLst>
          </p:cNvPr>
          <p:cNvGrpSpPr/>
          <p:nvPr/>
        </p:nvGrpSpPr>
        <p:grpSpPr>
          <a:xfrm>
            <a:off x="2593920" y="5413768"/>
            <a:ext cx="312032" cy="449104"/>
            <a:chOff x="5413375" y="214313"/>
            <a:chExt cx="444500" cy="639763"/>
          </a:xfrm>
          <a:solidFill>
            <a:schemeClr val="accent1">
              <a:lumMod val="40000"/>
              <a:lumOff val="60000"/>
            </a:schemeClr>
          </a:solidFill>
        </p:grpSpPr>
        <p:sp>
          <p:nvSpPr>
            <p:cNvPr id="84" name="Rectangle 49">
              <a:extLst>
                <a:ext uri="{FF2B5EF4-FFF2-40B4-BE49-F238E27FC236}">
                  <a16:creationId xmlns:a16="http://schemas.microsoft.com/office/drawing/2014/main" id="{0BDF09F7-A618-4F1D-9746-FD8F23170C76}"/>
                </a:ext>
              </a:extLst>
            </p:cNvPr>
            <p:cNvSpPr>
              <a:spLocks noChangeArrowheads="1"/>
            </p:cNvSpPr>
            <p:nvPr/>
          </p:nvSpPr>
          <p:spPr bwMode="auto">
            <a:xfrm>
              <a:off x="5622925" y="611188"/>
              <a:ext cx="25400"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5" name="Freeform 50">
              <a:extLst>
                <a:ext uri="{FF2B5EF4-FFF2-40B4-BE49-F238E27FC236}">
                  <a16:creationId xmlns:a16="http://schemas.microsoft.com/office/drawing/2014/main" id="{9FCF8E23-3DE4-4F8B-9C9E-8BDA3581733A}"/>
                </a:ext>
              </a:extLst>
            </p:cNvPr>
            <p:cNvSpPr>
              <a:spLocks/>
            </p:cNvSpPr>
            <p:nvPr/>
          </p:nvSpPr>
          <p:spPr bwMode="auto">
            <a:xfrm>
              <a:off x="5413375" y="214313"/>
              <a:ext cx="444500" cy="461963"/>
            </a:xfrm>
            <a:custGeom>
              <a:avLst/>
              <a:gdLst>
                <a:gd name="T0" fmla="*/ 0 w 584"/>
                <a:gd name="T1" fmla="*/ 608 h 608"/>
                <a:gd name="T2" fmla="*/ 151 w 584"/>
                <a:gd name="T3" fmla="*/ 408 h 608"/>
                <a:gd name="T4" fmla="*/ 31 w 584"/>
                <a:gd name="T5" fmla="*/ 408 h 608"/>
                <a:gd name="T6" fmla="*/ 192 w 584"/>
                <a:gd name="T7" fmla="*/ 232 h 608"/>
                <a:gd name="T8" fmla="*/ 80 w 584"/>
                <a:gd name="T9" fmla="*/ 232 h 608"/>
                <a:gd name="T10" fmla="*/ 292 w 584"/>
                <a:gd name="T11" fmla="*/ 0 h 608"/>
                <a:gd name="T12" fmla="*/ 503 w 584"/>
                <a:gd name="T13" fmla="*/ 232 h 608"/>
                <a:gd name="T14" fmla="*/ 391 w 584"/>
                <a:gd name="T15" fmla="*/ 232 h 608"/>
                <a:gd name="T16" fmla="*/ 552 w 584"/>
                <a:gd name="T17" fmla="*/ 408 h 608"/>
                <a:gd name="T18" fmla="*/ 433 w 584"/>
                <a:gd name="T19" fmla="*/ 408 h 608"/>
                <a:gd name="T20" fmla="*/ 584 w 584"/>
                <a:gd name="T21" fmla="*/ 608 h 608"/>
                <a:gd name="T22" fmla="*/ 0 w 584"/>
                <a:gd name="T23"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608">
                  <a:moveTo>
                    <a:pt x="0" y="608"/>
                  </a:moveTo>
                  <a:lnTo>
                    <a:pt x="151" y="408"/>
                  </a:lnTo>
                  <a:lnTo>
                    <a:pt x="31" y="408"/>
                  </a:lnTo>
                  <a:lnTo>
                    <a:pt x="192" y="232"/>
                  </a:lnTo>
                  <a:lnTo>
                    <a:pt x="80" y="232"/>
                  </a:lnTo>
                  <a:lnTo>
                    <a:pt x="292" y="0"/>
                  </a:lnTo>
                  <a:lnTo>
                    <a:pt x="503" y="232"/>
                  </a:lnTo>
                  <a:lnTo>
                    <a:pt x="391" y="232"/>
                  </a:lnTo>
                  <a:lnTo>
                    <a:pt x="552" y="408"/>
                  </a:lnTo>
                  <a:lnTo>
                    <a:pt x="433" y="408"/>
                  </a:lnTo>
                  <a:lnTo>
                    <a:pt x="584" y="608"/>
                  </a:lnTo>
                  <a:lnTo>
                    <a:pt x="0"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6" name="Freeform 51">
              <a:extLst>
                <a:ext uri="{FF2B5EF4-FFF2-40B4-BE49-F238E27FC236}">
                  <a16:creationId xmlns:a16="http://schemas.microsoft.com/office/drawing/2014/main" id="{FFE05A3D-EE36-42F0-B5C1-1729AC5D1D63}"/>
                </a:ext>
              </a:extLst>
            </p:cNvPr>
            <p:cNvSpPr>
              <a:spLocks/>
            </p:cNvSpPr>
            <p:nvPr/>
          </p:nvSpPr>
          <p:spPr bwMode="auto">
            <a:xfrm>
              <a:off x="5635625" y="214313"/>
              <a:ext cx="222250" cy="461963"/>
            </a:xfrm>
            <a:custGeom>
              <a:avLst/>
              <a:gdLst>
                <a:gd name="T0" fmla="*/ 292 w 292"/>
                <a:gd name="T1" fmla="*/ 608 h 608"/>
                <a:gd name="T2" fmla="*/ 0 w 292"/>
                <a:gd name="T3" fmla="*/ 608 h 608"/>
                <a:gd name="T4" fmla="*/ 0 w 292"/>
                <a:gd name="T5" fmla="*/ 0 h 608"/>
                <a:gd name="T6" fmla="*/ 211 w 292"/>
                <a:gd name="T7" fmla="*/ 232 h 608"/>
                <a:gd name="T8" fmla="*/ 99 w 292"/>
                <a:gd name="T9" fmla="*/ 232 h 608"/>
                <a:gd name="T10" fmla="*/ 260 w 292"/>
                <a:gd name="T11" fmla="*/ 408 h 608"/>
                <a:gd name="T12" fmla="*/ 141 w 292"/>
                <a:gd name="T13" fmla="*/ 408 h 608"/>
                <a:gd name="T14" fmla="*/ 292 w 292"/>
                <a:gd name="T15" fmla="*/ 608 h 6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08">
                  <a:moveTo>
                    <a:pt x="292" y="608"/>
                  </a:moveTo>
                  <a:lnTo>
                    <a:pt x="0" y="608"/>
                  </a:lnTo>
                  <a:lnTo>
                    <a:pt x="0" y="0"/>
                  </a:lnTo>
                  <a:lnTo>
                    <a:pt x="211" y="232"/>
                  </a:lnTo>
                  <a:lnTo>
                    <a:pt x="99" y="232"/>
                  </a:lnTo>
                  <a:lnTo>
                    <a:pt x="260" y="408"/>
                  </a:lnTo>
                  <a:lnTo>
                    <a:pt x="141" y="408"/>
                  </a:lnTo>
                  <a:lnTo>
                    <a:pt x="292"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7" name="그룹 85">
            <a:extLst>
              <a:ext uri="{FF2B5EF4-FFF2-40B4-BE49-F238E27FC236}">
                <a16:creationId xmlns:a16="http://schemas.microsoft.com/office/drawing/2014/main" id="{27C02B03-CF97-4C82-9242-7CBF7BB68323}"/>
              </a:ext>
            </a:extLst>
          </p:cNvPr>
          <p:cNvGrpSpPr/>
          <p:nvPr/>
        </p:nvGrpSpPr>
        <p:grpSpPr>
          <a:xfrm>
            <a:off x="716805" y="6057152"/>
            <a:ext cx="158257" cy="309828"/>
            <a:chOff x="4070350" y="60326"/>
            <a:chExt cx="450850" cy="882650"/>
          </a:xfrm>
          <a:solidFill>
            <a:schemeClr val="accent1">
              <a:lumMod val="40000"/>
              <a:lumOff val="60000"/>
            </a:schemeClr>
          </a:solidFill>
        </p:grpSpPr>
        <p:sp>
          <p:nvSpPr>
            <p:cNvPr id="88" name="Rectangle 19">
              <a:extLst>
                <a:ext uri="{FF2B5EF4-FFF2-40B4-BE49-F238E27FC236}">
                  <a16:creationId xmlns:a16="http://schemas.microsoft.com/office/drawing/2014/main" id="{9071B61B-04DC-44AB-B2B0-08BF8DCD8110}"/>
                </a:ext>
              </a:extLst>
            </p:cNvPr>
            <p:cNvSpPr>
              <a:spLocks noChangeArrowheads="1"/>
            </p:cNvSpPr>
            <p:nvPr/>
          </p:nvSpPr>
          <p:spPr bwMode="auto">
            <a:xfrm>
              <a:off x="4279900" y="642938"/>
              <a:ext cx="31750" cy="300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9" name="Freeform 20">
              <a:extLst>
                <a:ext uri="{FF2B5EF4-FFF2-40B4-BE49-F238E27FC236}">
                  <a16:creationId xmlns:a16="http://schemas.microsoft.com/office/drawing/2014/main" id="{0C980D19-DEF6-40BB-A6B9-425937849220}"/>
                </a:ext>
              </a:extLst>
            </p:cNvPr>
            <p:cNvSpPr>
              <a:spLocks/>
            </p:cNvSpPr>
            <p:nvPr/>
          </p:nvSpPr>
          <p:spPr bwMode="auto">
            <a:xfrm>
              <a:off x="4070350" y="60326"/>
              <a:ext cx="450850" cy="655638"/>
            </a:xfrm>
            <a:custGeom>
              <a:avLst/>
              <a:gdLst>
                <a:gd name="T0" fmla="*/ 0 w 593"/>
                <a:gd name="T1" fmla="*/ 862 h 862"/>
                <a:gd name="T2" fmla="*/ 297 w 593"/>
                <a:gd name="T3" fmla="*/ 0 h 862"/>
                <a:gd name="T4" fmla="*/ 593 w 593"/>
                <a:gd name="T5" fmla="*/ 862 h 862"/>
                <a:gd name="T6" fmla="*/ 0 w 593"/>
                <a:gd name="T7" fmla="*/ 862 h 862"/>
              </a:gdLst>
              <a:ahLst/>
              <a:cxnLst>
                <a:cxn ang="0">
                  <a:pos x="T0" y="T1"/>
                </a:cxn>
                <a:cxn ang="0">
                  <a:pos x="T2" y="T3"/>
                </a:cxn>
                <a:cxn ang="0">
                  <a:pos x="T4" y="T5"/>
                </a:cxn>
                <a:cxn ang="0">
                  <a:pos x="T6" y="T7"/>
                </a:cxn>
              </a:cxnLst>
              <a:rect l="0" t="0" r="r" b="b"/>
              <a:pathLst>
                <a:path w="593" h="862">
                  <a:moveTo>
                    <a:pt x="0" y="862"/>
                  </a:moveTo>
                  <a:lnTo>
                    <a:pt x="297" y="0"/>
                  </a:lnTo>
                  <a:lnTo>
                    <a:pt x="593" y="862"/>
                  </a:lnTo>
                  <a:lnTo>
                    <a:pt x="0"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0" name="Freeform 21">
              <a:extLst>
                <a:ext uri="{FF2B5EF4-FFF2-40B4-BE49-F238E27FC236}">
                  <a16:creationId xmlns:a16="http://schemas.microsoft.com/office/drawing/2014/main" id="{62CE36B6-148C-46C5-A9CB-43E496591238}"/>
                </a:ext>
              </a:extLst>
            </p:cNvPr>
            <p:cNvSpPr>
              <a:spLocks/>
            </p:cNvSpPr>
            <p:nvPr/>
          </p:nvSpPr>
          <p:spPr bwMode="auto">
            <a:xfrm>
              <a:off x="4295775" y="60326"/>
              <a:ext cx="225425" cy="655638"/>
            </a:xfrm>
            <a:custGeom>
              <a:avLst/>
              <a:gdLst>
                <a:gd name="T0" fmla="*/ 296 w 296"/>
                <a:gd name="T1" fmla="*/ 863 h 863"/>
                <a:gd name="T2" fmla="*/ 0 w 296"/>
                <a:gd name="T3" fmla="*/ 863 h 863"/>
                <a:gd name="T4" fmla="*/ 0 w 296"/>
                <a:gd name="T5" fmla="*/ 0 h 863"/>
                <a:gd name="T6" fmla="*/ 296 w 296"/>
                <a:gd name="T7" fmla="*/ 863 h 863"/>
              </a:gdLst>
              <a:ahLst/>
              <a:cxnLst>
                <a:cxn ang="0">
                  <a:pos x="T0" y="T1"/>
                </a:cxn>
                <a:cxn ang="0">
                  <a:pos x="T2" y="T3"/>
                </a:cxn>
                <a:cxn ang="0">
                  <a:pos x="T4" y="T5"/>
                </a:cxn>
                <a:cxn ang="0">
                  <a:pos x="T6" y="T7"/>
                </a:cxn>
              </a:cxnLst>
              <a:rect l="0" t="0" r="r" b="b"/>
              <a:pathLst>
                <a:path w="296" h="863">
                  <a:moveTo>
                    <a:pt x="296" y="863"/>
                  </a:moveTo>
                  <a:lnTo>
                    <a:pt x="0" y="863"/>
                  </a:lnTo>
                  <a:lnTo>
                    <a:pt x="0" y="0"/>
                  </a:lnTo>
                  <a:lnTo>
                    <a:pt x="296" y="8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91" name="그룹 89">
            <a:extLst>
              <a:ext uri="{FF2B5EF4-FFF2-40B4-BE49-F238E27FC236}">
                <a16:creationId xmlns:a16="http://schemas.microsoft.com/office/drawing/2014/main" id="{87EA1614-6057-4E72-ADCC-E91E9F3799A9}"/>
              </a:ext>
            </a:extLst>
          </p:cNvPr>
          <p:cNvGrpSpPr/>
          <p:nvPr/>
        </p:nvGrpSpPr>
        <p:grpSpPr>
          <a:xfrm>
            <a:off x="4834747" y="5239475"/>
            <a:ext cx="435249" cy="472988"/>
            <a:chOff x="7986713" y="1112838"/>
            <a:chExt cx="823913" cy="895351"/>
          </a:xfrm>
          <a:solidFill>
            <a:schemeClr val="accent1">
              <a:lumMod val="40000"/>
              <a:lumOff val="60000"/>
            </a:schemeClr>
          </a:solidFill>
        </p:grpSpPr>
        <p:sp>
          <p:nvSpPr>
            <p:cNvPr id="92" name="Freeform 22">
              <a:extLst>
                <a:ext uri="{FF2B5EF4-FFF2-40B4-BE49-F238E27FC236}">
                  <a16:creationId xmlns:a16="http://schemas.microsoft.com/office/drawing/2014/main" id="{79C2FDB7-9F13-40BF-AF24-AA6E2E96308D}"/>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3" name="Oval 23">
              <a:extLst>
                <a:ext uri="{FF2B5EF4-FFF2-40B4-BE49-F238E27FC236}">
                  <a16:creationId xmlns:a16="http://schemas.microsoft.com/office/drawing/2014/main" id="{957EA360-6575-4998-83E4-9E4C5D7F475D}"/>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4" name="Freeform 24">
              <a:extLst>
                <a:ext uri="{FF2B5EF4-FFF2-40B4-BE49-F238E27FC236}">
                  <a16:creationId xmlns:a16="http://schemas.microsoft.com/office/drawing/2014/main" id="{D65E328D-D14E-4850-BD49-FA77CD196BB9}"/>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5" name="Oval 25">
              <a:extLst>
                <a:ext uri="{FF2B5EF4-FFF2-40B4-BE49-F238E27FC236}">
                  <a16:creationId xmlns:a16="http://schemas.microsoft.com/office/drawing/2014/main" id="{46BDD035-4FE7-4B9C-8254-CAB41D382FEA}"/>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6" name="Oval 26">
              <a:extLst>
                <a:ext uri="{FF2B5EF4-FFF2-40B4-BE49-F238E27FC236}">
                  <a16:creationId xmlns:a16="http://schemas.microsoft.com/office/drawing/2014/main" id="{F15D76DE-739A-4A45-B3EF-966489F2BAC7}"/>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97" name="그룹 95">
            <a:extLst>
              <a:ext uri="{FF2B5EF4-FFF2-40B4-BE49-F238E27FC236}">
                <a16:creationId xmlns:a16="http://schemas.microsoft.com/office/drawing/2014/main" id="{0C57DF50-B9BE-4F3E-854E-4E6BB9643756}"/>
              </a:ext>
            </a:extLst>
          </p:cNvPr>
          <p:cNvGrpSpPr/>
          <p:nvPr/>
        </p:nvGrpSpPr>
        <p:grpSpPr>
          <a:xfrm>
            <a:off x="948618" y="6016133"/>
            <a:ext cx="262172" cy="284904"/>
            <a:chOff x="7986713" y="1112838"/>
            <a:chExt cx="823913" cy="895351"/>
          </a:xfrm>
          <a:solidFill>
            <a:schemeClr val="accent1">
              <a:lumMod val="40000"/>
              <a:lumOff val="60000"/>
            </a:schemeClr>
          </a:solidFill>
        </p:grpSpPr>
        <p:sp>
          <p:nvSpPr>
            <p:cNvPr id="98" name="Freeform 22">
              <a:extLst>
                <a:ext uri="{FF2B5EF4-FFF2-40B4-BE49-F238E27FC236}">
                  <a16:creationId xmlns:a16="http://schemas.microsoft.com/office/drawing/2014/main" id="{0651D252-88BE-4C4D-921E-74DD18917B32}"/>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9" name="Oval 23">
              <a:extLst>
                <a:ext uri="{FF2B5EF4-FFF2-40B4-BE49-F238E27FC236}">
                  <a16:creationId xmlns:a16="http://schemas.microsoft.com/office/drawing/2014/main" id="{3538CEFD-67CB-4E43-959B-CA9989039D4C}"/>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0" name="Freeform 24">
              <a:extLst>
                <a:ext uri="{FF2B5EF4-FFF2-40B4-BE49-F238E27FC236}">
                  <a16:creationId xmlns:a16="http://schemas.microsoft.com/office/drawing/2014/main" id="{445B7D38-A870-473D-9FE5-A4422FEF5C81}"/>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1" name="Oval 25">
              <a:extLst>
                <a:ext uri="{FF2B5EF4-FFF2-40B4-BE49-F238E27FC236}">
                  <a16:creationId xmlns:a16="http://schemas.microsoft.com/office/drawing/2014/main" id="{56C268FE-0826-4A04-B268-1DB70724677B}"/>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2" name="Oval 26">
              <a:extLst>
                <a:ext uri="{FF2B5EF4-FFF2-40B4-BE49-F238E27FC236}">
                  <a16:creationId xmlns:a16="http://schemas.microsoft.com/office/drawing/2014/main" id="{1B2C9C91-0B67-49BA-9295-4543820B9EB9}"/>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03" name="그룹 101">
            <a:extLst>
              <a:ext uri="{FF2B5EF4-FFF2-40B4-BE49-F238E27FC236}">
                <a16:creationId xmlns:a16="http://schemas.microsoft.com/office/drawing/2014/main" id="{C0C68B0B-2589-49CB-86BE-28F82D408617}"/>
              </a:ext>
            </a:extLst>
          </p:cNvPr>
          <p:cNvGrpSpPr/>
          <p:nvPr/>
        </p:nvGrpSpPr>
        <p:grpSpPr>
          <a:xfrm>
            <a:off x="3949415" y="5507412"/>
            <a:ext cx="257372" cy="407892"/>
            <a:chOff x="4979988" y="223838"/>
            <a:chExt cx="439738" cy="696913"/>
          </a:xfrm>
          <a:solidFill>
            <a:schemeClr val="accent1">
              <a:lumMod val="40000"/>
              <a:lumOff val="60000"/>
            </a:schemeClr>
          </a:solidFill>
        </p:grpSpPr>
        <p:sp>
          <p:nvSpPr>
            <p:cNvPr id="104" name="Rectangle 43">
              <a:extLst>
                <a:ext uri="{FF2B5EF4-FFF2-40B4-BE49-F238E27FC236}">
                  <a16:creationId xmlns:a16="http://schemas.microsoft.com/office/drawing/2014/main" id="{4782C42D-A741-4252-AB28-33E924C2B21A}"/>
                </a:ext>
              </a:extLst>
            </p:cNvPr>
            <p:cNvSpPr>
              <a:spLocks noChangeArrowheads="1"/>
            </p:cNvSpPr>
            <p:nvPr/>
          </p:nvSpPr>
          <p:spPr bwMode="auto">
            <a:xfrm>
              <a:off x="5192713" y="763588"/>
              <a:ext cx="158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 name="Freeform 44">
              <a:extLst>
                <a:ext uri="{FF2B5EF4-FFF2-40B4-BE49-F238E27FC236}">
                  <a16:creationId xmlns:a16="http://schemas.microsoft.com/office/drawing/2014/main" id="{C28C158E-08A0-4A8E-B132-14AD2F35085B}"/>
                </a:ext>
              </a:extLst>
            </p:cNvPr>
            <p:cNvSpPr>
              <a:spLocks noEditPoints="1"/>
            </p:cNvSpPr>
            <p:nvPr/>
          </p:nvSpPr>
          <p:spPr bwMode="auto">
            <a:xfrm>
              <a:off x="4979988" y="223838"/>
              <a:ext cx="439738" cy="555625"/>
            </a:xfrm>
            <a:custGeom>
              <a:avLst/>
              <a:gdLst>
                <a:gd name="T0" fmla="*/ 289 w 578"/>
                <a:gd name="T1" fmla="*/ 265 h 733"/>
                <a:gd name="T2" fmla="*/ 290 w 578"/>
                <a:gd name="T3" fmla="*/ 265 h 733"/>
                <a:gd name="T4" fmla="*/ 288 w 578"/>
                <a:gd name="T5" fmla="*/ 265 h 733"/>
                <a:gd name="T6" fmla="*/ 289 w 578"/>
                <a:gd name="T7" fmla="*/ 265 h 733"/>
                <a:gd name="T8" fmla="*/ 578 w 578"/>
                <a:gd name="T9" fmla="*/ 733 h 733"/>
                <a:gd name="T10" fmla="*/ 425 w 578"/>
                <a:gd name="T11" fmla="*/ 548 h 733"/>
                <a:gd name="T12" fmla="*/ 524 w 578"/>
                <a:gd name="T13" fmla="*/ 548 h 733"/>
                <a:gd name="T14" fmla="*/ 397 w 578"/>
                <a:gd name="T15" fmla="*/ 395 h 733"/>
                <a:gd name="T16" fmla="*/ 479 w 578"/>
                <a:gd name="T17" fmla="*/ 395 h 733"/>
                <a:gd name="T18" fmla="*/ 381 w 578"/>
                <a:gd name="T19" fmla="*/ 265 h 733"/>
                <a:gd name="T20" fmla="*/ 458 w 578"/>
                <a:gd name="T21" fmla="*/ 265 h 733"/>
                <a:gd name="T22" fmla="*/ 354 w 578"/>
                <a:gd name="T23" fmla="*/ 151 h 733"/>
                <a:gd name="T24" fmla="*/ 427 w 578"/>
                <a:gd name="T25" fmla="*/ 151 h 733"/>
                <a:gd name="T26" fmla="*/ 289 w 578"/>
                <a:gd name="T27" fmla="*/ 0 h 733"/>
                <a:gd name="T28" fmla="*/ 151 w 578"/>
                <a:gd name="T29" fmla="*/ 151 h 733"/>
                <a:gd name="T30" fmla="*/ 224 w 578"/>
                <a:gd name="T31" fmla="*/ 151 h 733"/>
                <a:gd name="T32" fmla="*/ 119 w 578"/>
                <a:gd name="T33" fmla="*/ 265 h 733"/>
                <a:gd name="T34" fmla="*/ 197 w 578"/>
                <a:gd name="T35" fmla="*/ 265 h 733"/>
                <a:gd name="T36" fmla="*/ 99 w 578"/>
                <a:gd name="T37" fmla="*/ 395 h 733"/>
                <a:gd name="T38" fmla="*/ 181 w 578"/>
                <a:gd name="T39" fmla="*/ 395 h 733"/>
                <a:gd name="T40" fmla="*/ 54 w 578"/>
                <a:gd name="T41" fmla="*/ 548 h 733"/>
                <a:gd name="T42" fmla="*/ 153 w 578"/>
                <a:gd name="T43" fmla="*/ 548 h 733"/>
                <a:gd name="T44" fmla="*/ 0 w 578"/>
                <a:gd name="T45" fmla="*/ 733 h 733"/>
                <a:gd name="T46" fmla="*/ 578 w 578"/>
                <a:gd name="T4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8" h="733">
                  <a:moveTo>
                    <a:pt x="289" y="265"/>
                  </a:moveTo>
                  <a:lnTo>
                    <a:pt x="290" y="265"/>
                  </a:lnTo>
                  <a:lnTo>
                    <a:pt x="288" y="265"/>
                  </a:lnTo>
                  <a:lnTo>
                    <a:pt x="289" y="265"/>
                  </a:lnTo>
                  <a:close/>
                  <a:moveTo>
                    <a:pt x="578" y="733"/>
                  </a:moveTo>
                  <a:lnTo>
                    <a:pt x="425" y="548"/>
                  </a:lnTo>
                  <a:lnTo>
                    <a:pt x="524" y="548"/>
                  </a:lnTo>
                  <a:lnTo>
                    <a:pt x="397" y="395"/>
                  </a:lnTo>
                  <a:lnTo>
                    <a:pt x="479" y="395"/>
                  </a:lnTo>
                  <a:lnTo>
                    <a:pt x="381" y="265"/>
                  </a:lnTo>
                  <a:lnTo>
                    <a:pt x="458" y="265"/>
                  </a:lnTo>
                  <a:lnTo>
                    <a:pt x="354" y="151"/>
                  </a:lnTo>
                  <a:lnTo>
                    <a:pt x="427" y="151"/>
                  </a:lnTo>
                  <a:lnTo>
                    <a:pt x="289" y="0"/>
                  </a:lnTo>
                  <a:lnTo>
                    <a:pt x="151" y="151"/>
                  </a:lnTo>
                  <a:lnTo>
                    <a:pt x="224" y="151"/>
                  </a:lnTo>
                  <a:lnTo>
                    <a:pt x="119" y="265"/>
                  </a:lnTo>
                  <a:lnTo>
                    <a:pt x="197" y="265"/>
                  </a:lnTo>
                  <a:lnTo>
                    <a:pt x="99" y="395"/>
                  </a:lnTo>
                  <a:lnTo>
                    <a:pt x="181" y="395"/>
                  </a:lnTo>
                  <a:lnTo>
                    <a:pt x="54" y="548"/>
                  </a:lnTo>
                  <a:lnTo>
                    <a:pt x="153" y="548"/>
                  </a:lnTo>
                  <a:lnTo>
                    <a:pt x="0" y="733"/>
                  </a:lnTo>
                  <a:lnTo>
                    <a:pt x="578"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6" name="Freeform 45">
              <a:extLst>
                <a:ext uri="{FF2B5EF4-FFF2-40B4-BE49-F238E27FC236}">
                  <a16:creationId xmlns:a16="http://schemas.microsoft.com/office/drawing/2014/main" id="{63ED3C9C-8E6C-4937-9CA4-72F07A82823D}"/>
                </a:ext>
              </a:extLst>
            </p:cNvPr>
            <p:cNvSpPr>
              <a:spLocks/>
            </p:cNvSpPr>
            <p:nvPr/>
          </p:nvSpPr>
          <p:spPr bwMode="auto">
            <a:xfrm>
              <a:off x="5200650" y="223838"/>
              <a:ext cx="219075" cy="555625"/>
            </a:xfrm>
            <a:custGeom>
              <a:avLst/>
              <a:gdLst>
                <a:gd name="T0" fmla="*/ 136 w 289"/>
                <a:gd name="T1" fmla="*/ 548 h 733"/>
                <a:gd name="T2" fmla="*/ 235 w 289"/>
                <a:gd name="T3" fmla="*/ 548 h 733"/>
                <a:gd name="T4" fmla="*/ 108 w 289"/>
                <a:gd name="T5" fmla="*/ 395 h 733"/>
                <a:gd name="T6" fmla="*/ 190 w 289"/>
                <a:gd name="T7" fmla="*/ 395 h 733"/>
                <a:gd name="T8" fmla="*/ 92 w 289"/>
                <a:gd name="T9" fmla="*/ 265 h 733"/>
                <a:gd name="T10" fmla="*/ 169 w 289"/>
                <a:gd name="T11" fmla="*/ 265 h 733"/>
                <a:gd name="T12" fmla="*/ 65 w 289"/>
                <a:gd name="T13" fmla="*/ 151 h 733"/>
                <a:gd name="T14" fmla="*/ 138 w 289"/>
                <a:gd name="T15" fmla="*/ 151 h 733"/>
                <a:gd name="T16" fmla="*/ 0 w 289"/>
                <a:gd name="T17" fmla="*/ 0 h 733"/>
                <a:gd name="T18" fmla="*/ 0 w 289"/>
                <a:gd name="T19" fmla="*/ 265 h 733"/>
                <a:gd name="T20" fmla="*/ 1 w 289"/>
                <a:gd name="T21" fmla="*/ 265 h 733"/>
                <a:gd name="T22" fmla="*/ 0 w 289"/>
                <a:gd name="T23" fmla="*/ 265 h 733"/>
                <a:gd name="T24" fmla="*/ 0 w 289"/>
                <a:gd name="T25" fmla="*/ 733 h 733"/>
                <a:gd name="T26" fmla="*/ 289 w 289"/>
                <a:gd name="T27" fmla="*/ 733 h 733"/>
                <a:gd name="T28" fmla="*/ 136 w 289"/>
                <a:gd name="T29" fmla="*/ 54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733">
                  <a:moveTo>
                    <a:pt x="136" y="548"/>
                  </a:moveTo>
                  <a:lnTo>
                    <a:pt x="235" y="548"/>
                  </a:lnTo>
                  <a:lnTo>
                    <a:pt x="108" y="395"/>
                  </a:lnTo>
                  <a:lnTo>
                    <a:pt x="190" y="395"/>
                  </a:lnTo>
                  <a:lnTo>
                    <a:pt x="92" y="265"/>
                  </a:lnTo>
                  <a:lnTo>
                    <a:pt x="169" y="265"/>
                  </a:lnTo>
                  <a:lnTo>
                    <a:pt x="65" y="151"/>
                  </a:lnTo>
                  <a:lnTo>
                    <a:pt x="138" y="151"/>
                  </a:lnTo>
                  <a:lnTo>
                    <a:pt x="0" y="0"/>
                  </a:lnTo>
                  <a:lnTo>
                    <a:pt x="0" y="265"/>
                  </a:lnTo>
                  <a:lnTo>
                    <a:pt x="1" y="265"/>
                  </a:lnTo>
                  <a:lnTo>
                    <a:pt x="0" y="265"/>
                  </a:lnTo>
                  <a:lnTo>
                    <a:pt x="0" y="733"/>
                  </a:lnTo>
                  <a:lnTo>
                    <a:pt x="289" y="733"/>
                  </a:lnTo>
                  <a:lnTo>
                    <a:pt x="136" y="5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07" name="그룹 105">
            <a:extLst>
              <a:ext uri="{FF2B5EF4-FFF2-40B4-BE49-F238E27FC236}">
                <a16:creationId xmlns:a16="http://schemas.microsoft.com/office/drawing/2014/main" id="{DFD7CDAE-63F5-48E1-BD09-7F30A0F3E1A4}"/>
              </a:ext>
            </a:extLst>
          </p:cNvPr>
          <p:cNvGrpSpPr/>
          <p:nvPr/>
        </p:nvGrpSpPr>
        <p:grpSpPr>
          <a:xfrm rot="242710">
            <a:off x="1814053" y="6161154"/>
            <a:ext cx="219302" cy="118552"/>
            <a:chOff x="9777413" y="344488"/>
            <a:chExt cx="919163" cy="496888"/>
          </a:xfrm>
          <a:solidFill>
            <a:schemeClr val="accent1">
              <a:lumMod val="40000"/>
              <a:lumOff val="60000"/>
            </a:schemeClr>
          </a:solidFill>
        </p:grpSpPr>
        <p:sp>
          <p:nvSpPr>
            <p:cNvPr id="108" name="Freeform 27">
              <a:extLst>
                <a:ext uri="{FF2B5EF4-FFF2-40B4-BE49-F238E27FC236}">
                  <a16:creationId xmlns:a16="http://schemas.microsoft.com/office/drawing/2014/main" id="{4CDCAFE8-681C-4F5E-8B3C-A8110D4AD69B}"/>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 name="Freeform 28">
              <a:extLst>
                <a:ext uri="{FF2B5EF4-FFF2-40B4-BE49-F238E27FC236}">
                  <a16:creationId xmlns:a16="http://schemas.microsoft.com/office/drawing/2014/main" id="{F49C6D63-C112-49F5-805C-5A392D6858F8}"/>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10" name="그룹 108">
            <a:extLst>
              <a:ext uri="{FF2B5EF4-FFF2-40B4-BE49-F238E27FC236}">
                <a16:creationId xmlns:a16="http://schemas.microsoft.com/office/drawing/2014/main" id="{BD3845D2-C197-4B0E-BFAE-1DD459AA4B6C}"/>
              </a:ext>
            </a:extLst>
          </p:cNvPr>
          <p:cNvGrpSpPr/>
          <p:nvPr/>
        </p:nvGrpSpPr>
        <p:grpSpPr>
          <a:xfrm rot="20918691">
            <a:off x="5572501" y="5548794"/>
            <a:ext cx="237057" cy="136360"/>
            <a:chOff x="7121525" y="190501"/>
            <a:chExt cx="896938" cy="515937"/>
          </a:xfrm>
          <a:solidFill>
            <a:schemeClr val="accent1">
              <a:lumMod val="40000"/>
              <a:lumOff val="60000"/>
            </a:schemeClr>
          </a:solidFill>
        </p:grpSpPr>
        <p:sp>
          <p:nvSpPr>
            <p:cNvPr id="111" name="Freeform 41">
              <a:extLst>
                <a:ext uri="{FF2B5EF4-FFF2-40B4-BE49-F238E27FC236}">
                  <a16:creationId xmlns:a16="http://schemas.microsoft.com/office/drawing/2014/main" id="{453AC900-336C-4178-9D85-B2BAF000672B}"/>
                </a:ext>
              </a:extLst>
            </p:cNvPr>
            <p:cNvSpPr>
              <a:spLocks/>
            </p:cNvSpPr>
            <p:nvPr/>
          </p:nvSpPr>
          <p:spPr bwMode="auto">
            <a:xfrm>
              <a:off x="7121525" y="190501"/>
              <a:ext cx="896938" cy="481013"/>
            </a:xfrm>
            <a:custGeom>
              <a:avLst/>
              <a:gdLst>
                <a:gd name="T0" fmla="*/ 1180 w 1181"/>
                <a:gd name="T1" fmla="*/ 486 h 634"/>
                <a:gd name="T2" fmla="*/ 1024 w 1181"/>
                <a:gd name="T3" fmla="*/ 634 h 634"/>
                <a:gd name="T4" fmla="*/ 134 w 1181"/>
                <a:gd name="T5" fmla="*/ 634 h 634"/>
                <a:gd name="T6" fmla="*/ 0 w 1181"/>
                <a:gd name="T7" fmla="*/ 504 h 634"/>
                <a:gd name="T8" fmla="*/ 0 w 1181"/>
                <a:gd name="T9" fmla="*/ 503 h 634"/>
                <a:gd name="T10" fmla="*/ 23 w 1181"/>
                <a:gd name="T11" fmla="*/ 418 h 634"/>
                <a:gd name="T12" fmla="*/ 169 w 1181"/>
                <a:gd name="T13" fmla="*/ 334 h 634"/>
                <a:gd name="T14" fmla="*/ 214 w 1181"/>
                <a:gd name="T15" fmla="*/ 340 h 634"/>
                <a:gd name="T16" fmla="*/ 214 w 1181"/>
                <a:gd name="T17" fmla="*/ 334 h 634"/>
                <a:gd name="T18" fmla="*/ 383 w 1181"/>
                <a:gd name="T19" fmla="*/ 165 h 634"/>
                <a:gd name="T20" fmla="*/ 497 w 1181"/>
                <a:gd name="T21" fmla="*/ 210 h 634"/>
                <a:gd name="T22" fmla="*/ 977 w 1181"/>
                <a:gd name="T23" fmla="*/ 316 h 634"/>
                <a:gd name="T24" fmla="*/ 976 w 1181"/>
                <a:gd name="T25" fmla="*/ 337 h 634"/>
                <a:gd name="T26" fmla="*/ 1027 w 1181"/>
                <a:gd name="T27" fmla="*/ 328 h 634"/>
                <a:gd name="T28" fmla="*/ 1167 w 1181"/>
                <a:gd name="T29" fmla="*/ 418 h 634"/>
                <a:gd name="T30" fmla="*/ 1180 w 1181"/>
                <a:gd name="T31" fmla="*/ 48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634">
                  <a:moveTo>
                    <a:pt x="1180" y="486"/>
                  </a:moveTo>
                  <a:cubicBezTo>
                    <a:pt x="1178" y="569"/>
                    <a:pt x="1107" y="634"/>
                    <a:pt x="1024" y="634"/>
                  </a:cubicBezTo>
                  <a:lnTo>
                    <a:pt x="134" y="634"/>
                  </a:lnTo>
                  <a:cubicBezTo>
                    <a:pt x="62" y="634"/>
                    <a:pt x="1" y="577"/>
                    <a:pt x="0" y="504"/>
                  </a:cubicBezTo>
                  <a:cubicBezTo>
                    <a:pt x="0" y="504"/>
                    <a:pt x="0" y="503"/>
                    <a:pt x="0" y="503"/>
                  </a:cubicBezTo>
                  <a:cubicBezTo>
                    <a:pt x="0" y="472"/>
                    <a:pt x="8" y="443"/>
                    <a:pt x="23" y="418"/>
                  </a:cubicBezTo>
                  <a:cubicBezTo>
                    <a:pt x="52" y="368"/>
                    <a:pt x="107" y="334"/>
                    <a:pt x="169" y="334"/>
                  </a:cubicBezTo>
                  <a:cubicBezTo>
                    <a:pt x="185" y="334"/>
                    <a:pt x="200" y="336"/>
                    <a:pt x="214" y="340"/>
                  </a:cubicBezTo>
                  <a:cubicBezTo>
                    <a:pt x="214" y="338"/>
                    <a:pt x="214" y="336"/>
                    <a:pt x="214" y="334"/>
                  </a:cubicBezTo>
                  <a:cubicBezTo>
                    <a:pt x="214" y="241"/>
                    <a:pt x="289" y="165"/>
                    <a:pt x="383" y="165"/>
                  </a:cubicBezTo>
                  <a:cubicBezTo>
                    <a:pt x="427" y="165"/>
                    <a:pt x="467" y="182"/>
                    <a:pt x="497" y="210"/>
                  </a:cubicBezTo>
                  <a:cubicBezTo>
                    <a:pt x="594" y="0"/>
                    <a:pt x="977" y="31"/>
                    <a:pt x="977" y="316"/>
                  </a:cubicBezTo>
                  <a:cubicBezTo>
                    <a:pt x="977" y="323"/>
                    <a:pt x="977" y="330"/>
                    <a:pt x="976" y="337"/>
                  </a:cubicBezTo>
                  <a:cubicBezTo>
                    <a:pt x="992" y="331"/>
                    <a:pt x="1009" y="328"/>
                    <a:pt x="1027" y="328"/>
                  </a:cubicBezTo>
                  <a:cubicBezTo>
                    <a:pt x="1089" y="328"/>
                    <a:pt x="1143" y="365"/>
                    <a:pt x="1167" y="418"/>
                  </a:cubicBezTo>
                  <a:cubicBezTo>
                    <a:pt x="1176" y="439"/>
                    <a:pt x="1181" y="462"/>
                    <a:pt x="1180"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2" name="Freeform 42">
              <a:extLst>
                <a:ext uri="{FF2B5EF4-FFF2-40B4-BE49-F238E27FC236}">
                  <a16:creationId xmlns:a16="http://schemas.microsoft.com/office/drawing/2014/main" id="{84206DC6-9FC8-4D4B-AA93-37A903C0720F}"/>
                </a:ext>
              </a:extLst>
            </p:cNvPr>
            <p:cNvSpPr>
              <a:spLocks/>
            </p:cNvSpPr>
            <p:nvPr/>
          </p:nvSpPr>
          <p:spPr bwMode="auto">
            <a:xfrm>
              <a:off x="7269163" y="369888"/>
              <a:ext cx="625475" cy="336550"/>
            </a:xfrm>
            <a:custGeom>
              <a:avLst/>
              <a:gdLst>
                <a:gd name="T0" fmla="*/ 824 w 824"/>
                <a:gd name="T1" fmla="*/ 339 h 443"/>
                <a:gd name="T2" fmla="*/ 714 w 824"/>
                <a:gd name="T3" fmla="*/ 443 h 443"/>
                <a:gd name="T4" fmla="*/ 93 w 824"/>
                <a:gd name="T5" fmla="*/ 443 h 443"/>
                <a:gd name="T6" fmla="*/ 0 w 824"/>
                <a:gd name="T7" fmla="*/ 352 h 443"/>
                <a:gd name="T8" fmla="*/ 0 w 824"/>
                <a:gd name="T9" fmla="*/ 351 h 443"/>
                <a:gd name="T10" fmla="*/ 16 w 824"/>
                <a:gd name="T11" fmla="*/ 292 h 443"/>
                <a:gd name="T12" fmla="*/ 118 w 824"/>
                <a:gd name="T13" fmla="*/ 233 h 443"/>
                <a:gd name="T14" fmla="*/ 149 w 824"/>
                <a:gd name="T15" fmla="*/ 238 h 443"/>
                <a:gd name="T16" fmla="*/ 149 w 824"/>
                <a:gd name="T17" fmla="*/ 233 h 443"/>
                <a:gd name="T18" fmla="*/ 267 w 824"/>
                <a:gd name="T19" fmla="*/ 115 h 443"/>
                <a:gd name="T20" fmla="*/ 347 w 824"/>
                <a:gd name="T21" fmla="*/ 147 h 443"/>
                <a:gd name="T22" fmla="*/ 682 w 824"/>
                <a:gd name="T23" fmla="*/ 221 h 443"/>
                <a:gd name="T24" fmla="*/ 681 w 824"/>
                <a:gd name="T25" fmla="*/ 236 h 443"/>
                <a:gd name="T26" fmla="*/ 717 w 824"/>
                <a:gd name="T27" fmla="*/ 229 h 443"/>
                <a:gd name="T28" fmla="*/ 814 w 824"/>
                <a:gd name="T29" fmla="*/ 292 h 443"/>
                <a:gd name="T30" fmla="*/ 824 w 824"/>
                <a:gd name="T31" fmla="*/ 3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4" h="443">
                  <a:moveTo>
                    <a:pt x="824" y="339"/>
                  </a:moveTo>
                  <a:cubicBezTo>
                    <a:pt x="822" y="397"/>
                    <a:pt x="773" y="443"/>
                    <a:pt x="714" y="443"/>
                  </a:cubicBezTo>
                  <a:lnTo>
                    <a:pt x="93" y="443"/>
                  </a:lnTo>
                  <a:cubicBezTo>
                    <a:pt x="43" y="443"/>
                    <a:pt x="0" y="403"/>
                    <a:pt x="0" y="352"/>
                  </a:cubicBezTo>
                  <a:lnTo>
                    <a:pt x="0" y="351"/>
                  </a:lnTo>
                  <a:cubicBezTo>
                    <a:pt x="0" y="330"/>
                    <a:pt x="6" y="309"/>
                    <a:pt x="16" y="292"/>
                  </a:cubicBezTo>
                  <a:cubicBezTo>
                    <a:pt x="36" y="257"/>
                    <a:pt x="74" y="233"/>
                    <a:pt x="118" y="233"/>
                  </a:cubicBezTo>
                  <a:cubicBezTo>
                    <a:pt x="129" y="233"/>
                    <a:pt x="139" y="235"/>
                    <a:pt x="149" y="238"/>
                  </a:cubicBezTo>
                  <a:cubicBezTo>
                    <a:pt x="149" y="236"/>
                    <a:pt x="149" y="235"/>
                    <a:pt x="149" y="233"/>
                  </a:cubicBezTo>
                  <a:cubicBezTo>
                    <a:pt x="149" y="168"/>
                    <a:pt x="202" y="115"/>
                    <a:pt x="267" y="115"/>
                  </a:cubicBezTo>
                  <a:cubicBezTo>
                    <a:pt x="298" y="115"/>
                    <a:pt x="326" y="127"/>
                    <a:pt x="347" y="147"/>
                  </a:cubicBezTo>
                  <a:cubicBezTo>
                    <a:pt x="414" y="0"/>
                    <a:pt x="682" y="22"/>
                    <a:pt x="682" y="221"/>
                  </a:cubicBezTo>
                  <a:cubicBezTo>
                    <a:pt x="682" y="226"/>
                    <a:pt x="681" y="231"/>
                    <a:pt x="681" y="236"/>
                  </a:cubicBezTo>
                  <a:cubicBezTo>
                    <a:pt x="692" y="232"/>
                    <a:pt x="704" y="229"/>
                    <a:pt x="717" y="229"/>
                  </a:cubicBezTo>
                  <a:cubicBezTo>
                    <a:pt x="760" y="229"/>
                    <a:pt x="797" y="255"/>
                    <a:pt x="814" y="292"/>
                  </a:cubicBezTo>
                  <a:cubicBezTo>
                    <a:pt x="821" y="306"/>
                    <a:pt x="824" y="322"/>
                    <a:pt x="824" y="3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13" name="그룹 111">
            <a:extLst>
              <a:ext uri="{FF2B5EF4-FFF2-40B4-BE49-F238E27FC236}">
                <a16:creationId xmlns:a16="http://schemas.microsoft.com/office/drawing/2014/main" id="{67CC006A-9014-40E5-9AE4-769B3FC02EF1}"/>
              </a:ext>
            </a:extLst>
          </p:cNvPr>
          <p:cNvGrpSpPr/>
          <p:nvPr/>
        </p:nvGrpSpPr>
        <p:grpSpPr>
          <a:xfrm>
            <a:off x="11767797" y="6178991"/>
            <a:ext cx="237335" cy="128301"/>
            <a:chOff x="9777413" y="344488"/>
            <a:chExt cx="919163" cy="496888"/>
          </a:xfrm>
          <a:solidFill>
            <a:schemeClr val="accent1">
              <a:lumMod val="40000"/>
              <a:lumOff val="60000"/>
            </a:schemeClr>
          </a:solidFill>
        </p:grpSpPr>
        <p:sp>
          <p:nvSpPr>
            <p:cNvPr id="114" name="Freeform 27">
              <a:extLst>
                <a:ext uri="{FF2B5EF4-FFF2-40B4-BE49-F238E27FC236}">
                  <a16:creationId xmlns:a16="http://schemas.microsoft.com/office/drawing/2014/main" id="{3742E02B-3BF2-425F-815B-0402A8DB8B5E}"/>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5" name="Freeform 28">
              <a:extLst>
                <a:ext uri="{FF2B5EF4-FFF2-40B4-BE49-F238E27FC236}">
                  <a16:creationId xmlns:a16="http://schemas.microsoft.com/office/drawing/2014/main" id="{01A184B3-0C6A-4E72-998C-AAA99165961B}"/>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sp>
        <p:nvSpPr>
          <p:cNvPr id="116" name="직사각형 14">
            <a:extLst>
              <a:ext uri="{FF2B5EF4-FFF2-40B4-BE49-F238E27FC236}">
                <a16:creationId xmlns:a16="http://schemas.microsoft.com/office/drawing/2014/main" id="{D0357383-4023-4764-B559-88673AB0FB4A}"/>
              </a:ext>
            </a:extLst>
          </p:cNvPr>
          <p:cNvSpPr/>
          <p:nvPr/>
        </p:nvSpPr>
        <p:spPr>
          <a:xfrm flipH="1">
            <a:off x="-2" y="6181192"/>
            <a:ext cx="12192001" cy="676807"/>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930753">
                <a:moveTo>
                  <a:pt x="0" y="794284"/>
                </a:moveTo>
                <a:cubicBezTo>
                  <a:pt x="418289" y="795581"/>
                  <a:pt x="1108954" y="699602"/>
                  <a:pt x="1527243" y="700899"/>
                </a:cubicBezTo>
                <a:cubicBezTo>
                  <a:pt x="2778869" y="723597"/>
                  <a:pt x="3933217" y="-22190"/>
                  <a:pt x="5184843" y="508"/>
                </a:cubicBezTo>
                <a:cubicBezTo>
                  <a:pt x="6222460" y="117240"/>
                  <a:pt x="7328170" y="506346"/>
                  <a:pt x="8365787" y="623078"/>
                </a:cubicBezTo>
                <a:cubicBezTo>
                  <a:pt x="9247762" y="668474"/>
                  <a:pt x="9876816" y="227486"/>
                  <a:pt x="10758791" y="272882"/>
                </a:cubicBezTo>
                <a:lnTo>
                  <a:pt x="12192000" y="794284"/>
                </a:lnTo>
                <a:lnTo>
                  <a:pt x="12192000" y="1930753"/>
                </a:lnTo>
                <a:lnTo>
                  <a:pt x="0" y="1930753"/>
                </a:lnTo>
                <a:lnTo>
                  <a:pt x="0" y="794284"/>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자유형: 도형 45">
            <a:extLst>
              <a:ext uri="{FF2B5EF4-FFF2-40B4-BE49-F238E27FC236}">
                <a16:creationId xmlns:a16="http://schemas.microsoft.com/office/drawing/2014/main" id="{B88EE985-EA52-4FEC-922A-1B9540A40E45}"/>
              </a:ext>
            </a:extLst>
          </p:cNvPr>
          <p:cNvSpPr>
            <a:spLocks/>
          </p:cNvSpPr>
          <p:nvPr/>
        </p:nvSpPr>
        <p:spPr bwMode="auto">
          <a:xfrm flipH="1">
            <a:off x="8858095" y="4273554"/>
            <a:ext cx="1124978" cy="2177280"/>
          </a:xfrm>
          <a:custGeom>
            <a:avLst/>
            <a:gdLst>
              <a:gd name="connsiteX0" fmla="*/ 202698 w 2322382"/>
              <a:gd name="connsiteY0" fmla="*/ 1752488 h 4494734"/>
              <a:gd name="connsiteX1" fmla="*/ 202894 w 2322382"/>
              <a:gd name="connsiteY1" fmla="*/ 1753838 h 4494734"/>
              <a:gd name="connsiteX2" fmla="*/ 202698 w 2322382"/>
              <a:gd name="connsiteY2" fmla="*/ 1754255 h 4494734"/>
              <a:gd name="connsiteX3" fmla="*/ 1327635 w 2322382"/>
              <a:gd name="connsiteY3" fmla="*/ 1083664 h 4494734"/>
              <a:gd name="connsiteX4" fmla="*/ 1308769 w 2322382"/>
              <a:gd name="connsiteY4" fmla="*/ 1102572 h 4494734"/>
              <a:gd name="connsiteX5" fmla="*/ 1295048 w 2322382"/>
              <a:gd name="connsiteY5" fmla="*/ 1121823 h 4494734"/>
              <a:gd name="connsiteX6" fmla="*/ 1281327 w 2322382"/>
              <a:gd name="connsiteY6" fmla="*/ 1212579 h 4494734"/>
              <a:gd name="connsiteX7" fmla="*/ 1289560 w 2322382"/>
              <a:gd name="connsiteY7" fmla="*/ 1240081 h 4494734"/>
              <a:gd name="connsiteX8" fmla="*/ 1314257 w 2322382"/>
              <a:gd name="connsiteY8" fmla="*/ 1264832 h 4494734"/>
              <a:gd name="connsiteX9" fmla="*/ 1344443 w 2322382"/>
              <a:gd name="connsiteY9" fmla="*/ 1259332 h 4494734"/>
              <a:gd name="connsiteX10" fmla="*/ 1435000 w 2322382"/>
              <a:gd name="connsiteY10" fmla="*/ 1237331 h 4494734"/>
              <a:gd name="connsiteX11" fmla="*/ 1503603 w 2322382"/>
              <a:gd name="connsiteY11" fmla="*/ 1212579 h 4494734"/>
              <a:gd name="connsiteX12" fmla="*/ 1506347 w 2322382"/>
              <a:gd name="connsiteY12" fmla="*/ 1198828 h 4494734"/>
              <a:gd name="connsiteX13" fmla="*/ 1500859 w 2322382"/>
              <a:gd name="connsiteY13" fmla="*/ 1190578 h 4494734"/>
              <a:gd name="connsiteX14" fmla="*/ 1454209 w 2322382"/>
              <a:gd name="connsiteY14" fmla="*/ 1157576 h 4494734"/>
              <a:gd name="connsiteX15" fmla="*/ 1352675 w 2322382"/>
              <a:gd name="connsiteY15" fmla="*/ 1091571 h 4494734"/>
              <a:gd name="connsiteX16" fmla="*/ 1327635 w 2322382"/>
              <a:gd name="connsiteY16" fmla="*/ 1083664 h 4494734"/>
              <a:gd name="connsiteX17" fmla="*/ 752333 w 2322382"/>
              <a:gd name="connsiteY17" fmla="*/ 0 h 4494734"/>
              <a:gd name="connsiteX18" fmla="*/ 777119 w 2322382"/>
              <a:gd name="connsiteY18" fmla="*/ 4130 h 4494734"/>
              <a:gd name="connsiteX19" fmla="*/ 870758 w 2322382"/>
              <a:gd name="connsiteY19" fmla="*/ 34423 h 4494734"/>
              <a:gd name="connsiteX20" fmla="*/ 914823 w 2322382"/>
              <a:gd name="connsiteY20" fmla="*/ 42684 h 4494734"/>
              <a:gd name="connsiteX21" fmla="*/ 928593 w 2322382"/>
              <a:gd name="connsiteY21" fmla="*/ 50945 h 4494734"/>
              <a:gd name="connsiteX22" fmla="*/ 961642 w 2322382"/>
              <a:gd name="connsiteY22" fmla="*/ 64715 h 4494734"/>
              <a:gd name="connsiteX23" fmla="*/ 967150 w 2322382"/>
              <a:gd name="connsiteY23" fmla="*/ 78484 h 4494734"/>
              <a:gd name="connsiteX24" fmla="*/ 980921 w 2322382"/>
              <a:gd name="connsiteY24" fmla="*/ 64715 h 4494734"/>
              <a:gd name="connsiteX25" fmla="*/ 986429 w 2322382"/>
              <a:gd name="connsiteY25" fmla="*/ 70222 h 4494734"/>
              <a:gd name="connsiteX26" fmla="*/ 989183 w 2322382"/>
              <a:gd name="connsiteY26" fmla="*/ 83991 h 4494734"/>
              <a:gd name="connsiteX27" fmla="*/ 1011216 w 2322382"/>
              <a:gd name="connsiteY27" fmla="*/ 75730 h 4494734"/>
              <a:gd name="connsiteX28" fmla="*/ 1005707 w 2322382"/>
              <a:gd name="connsiteY28" fmla="*/ 61961 h 4494734"/>
              <a:gd name="connsiteX29" fmla="*/ 1002954 w 2322382"/>
              <a:gd name="connsiteY29" fmla="*/ 45438 h 4494734"/>
              <a:gd name="connsiteX30" fmla="*/ 994691 w 2322382"/>
              <a:gd name="connsiteY30" fmla="*/ 28915 h 4494734"/>
              <a:gd name="connsiteX31" fmla="*/ 1011216 w 2322382"/>
              <a:gd name="connsiteY31" fmla="*/ 4130 h 4494734"/>
              <a:gd name="connsiteX32" fmla="*/ 1024986 w 2322382"/>
              <a:gd name="connsiteY32" fmla="*/ 12392 h 4494734"/>
              <a:gd name="connsiteX33" fmla="*/ 1041511 w 2322382"/>
              <a:gd name="connsiteY33" fmla="*/ 17900 h 4494734"/>
              <a:gd name="connsiteX34" fmla="*/ 1082822 w 2322382"/>
              <a:gd name="connsiteY34" fmla="*/ 23407 h 4494734"/>
              <a:gd name="connsiteX35" fmla="*/ 1099347 w 2322382"/>
              <a:gd name="connsiteY35" fmla="*/ 61961 h 4494734"/>
              <a:gd name="connsiteX36" fmla="*/ 1113117 w 2322382"/>
              <a:gd name="connsiteY36" fmla="*/ 177621 h 4494734"/>
              <a:gd name="connsiteX37" fmla="*/ 1102100 w 2322382"/>
              <a:gd name="connsiteY37" fmla="*/ 224436 h 4494734"/>
              <a:gd name="connsiteX38" fmla="*/ 1115871 w 2322382"/>
              <a:gd name="connsiteY38" fmla="*/ 227190 h 4494734"/>
              <a:gd name="connsiteX39" fmla="*/ 1135149 w 2322382"/>
              <a:gd name="connsiteY39" fmla="*/ 243713 h 4494734"/>
              <a:gd name="connsiteX40" fmla="*/ 1154428 w 2322382"/>
              <a:gd name="connsiteY40" fmla="*/ 249220 h 4494734"/>
              <a:gd name="connsiteX41" fmla="*/ 1140657 w 2322382"/>
              <a:gd name="connsiteY41" fmla="*/ 271251 h 4494734"/>
              <a:gd name="connsiteX42" fmla="*/ 1148920 w 2322382"/>
              <a:gd name="connsiteY42" fmla="*/ 287774 h 4494734"/>
              <a:gd name="connsiteX43" fmla="*/ 1151674 w 2322382"/>
              <a:gd name="connsiteY43" fmla="*/ 298789 h 4494734"/>
              <a:gd name="connsiteX44" fmla="*/ 1154428 w 2322382"/>
              <a:gd name="connsiteY44" fmla="*/ 359373 h 4494734"/>
              <a:gd name="connsiteX45" fmla="*/ 1157182 w 2322382"/>
              <a:gd name="connsiteY45" fmla="*/ 367635 h 4494734"/>
              <a:gd name="connsiteX46" fmla="*/ 1143412 w 2322382"/>
              <a:gd name="connsiteY46" fmla="*/ 367635 h 4494734"/>
              <a:gd name="connsiteX47" fmla="*/ 1135149 w 2322382"/>
              <a:gd name="connsiteY47" fmla="*/ 359373 h 4494734"/>
              <a:gd name="connsiteX48" fmla="*/ 1110363 w 2322382"/>
              <a:gd name="connsiteY48" fmla="*/ 356619 h 4494734"/>
              <a:gd name="connsiteX49" fmla="*/ 1102100 w 2322382"/>
              <a:gd name="connsiteY49" fmla="*/ 373142 h 4494734"/>
              <a:gd name="connsiteX50" fmla="*/ 1107608 w 2322382"/>
              <a:gd name="connsiteY50" fmla="*/ 400680 h 4494734"/>
              <a:gd name="connsiteX51" fmla="*/ 1049773 w 2322382"/>
              <a:gd name="connsiteY51" fmla="*/ 400680 h 4494734"/>
              <a:gd name="connsiteX52" fmla="*/ 1005707 w 2322382"/>
              <a:gd name="connsiteY52" fmla="*/ 422711 h 4494734"/>
              <a:gd name="connsiteX53" fmla="*/ 958889 w 2322382"/>
              <a:gd name="connsiteY53" fmla="*/ 477787 h 4494734"/>
              <a:gd name="connsiteX54" fmla="*/ 939610 w 2322382"/>
              <a:gd name="connsiteY54" fmla="*/ 513587 h 4494734"/>
              <a:gd name="connsiteX55" fmla="*/ 953380 w 2322382"/>
              <a:gd name="connsiteY55" fmla="*/ 543879 h 4494734"/>
              <a:gd name="connsiteX56" fmla="*/ 1005707 w 2322382"/>
              <a:gd name="connsiteY56" fmla="*/ 582433 h 4494734"/>
              <a:gd name="connsiteX57" fmla="*/ 1011216 w 2322382"/>
              <a:gd name="connsiteY57" fmla="*/ 604463 h 4494734"/>
              <a:gd name="connsiteX58" fmla="*/ 1024986 w 2322382"/>
              <a:gd name="connsiteY58" fmla="*/ 618232 h 4494734"/>
              <a:gd name="connsiteX59" fmla="*/ 1058035 w 2322382"/>
              <a:gd name="connsiteY59" fmla="*/ 634755 h 4494734"/>
              <a:gd name="connsiteX60" fmla="*/ 1107608 w 2322382"/>
              <a:gd name="connsiteY60" fmla="*/ 654032 h 4494734"/>
              <a:gd name="connsiteX61" fmla="*/ 1157182 w 2322382"/>
              <a:gd name="connsiteY61" fmla="*/ 665047 h 4494734"/>
              <a:gd name="connsiteX62" fmla="*/ 1248067 w 2322382"/>
              <a:gd name="connsiteY62" fmla="*/ 689832 h 4494734"/>
              <a:gd name="connsiteX63" fmla="*/ 1372000 w 2322382"/>
              <a:gd name="connsiteY63" fmla="*/ 764185 h 4494734"/>
              <a:gd name="connsiteX64" fmla="*/ 1473901 w 2322382"/>
              <a:gd name="connsiteY64" fmla="*/ 874337 h 4494734"/>
              <a:gd name="connsiteX65" fmla="*/ 1548262 w 2322382"/>
              <a:gd name="connsiteY65" fmla="*/ 954198 h 4494734"/>
              <a:gd name="connsiteX66" fmla="*/ 1677703 w 2322382"/>
              <a:gd name="connsiteY66" fmla="*/ 1050582 h 4494734"/>
              <a:gd name="connsiteX67" fmla="*/ 1694228 w 2322382"/>
              <a:gd name="connsiteY67" fmla="*/ 1067104 h 4494734"/>
              <a:gd name="connsiteX68" fmla="*/ 1774096 w 2322382"/>
              <a:gd name="connsiteY68" fmla="*/ 1180011 h 4494734"/>
              <a:gd name="connsiteX69" fmla="*/ 1782358 w 2322382"/>
              <a:gd name="connsiteY69" fmla="*/ 1193779 h 4494734"/>
              <a:gd name="connsiteX70" fmla="*/ 1801637 w 2322382"/>
              <a:gd name="connsiteY70" fmla="*/ 1254364 h 4494734"/>
              <a:gd name="connsiteX71" fmla="*/ 1801637 w 2322382"/>
              <a:gd name="connsiteY71" fmla="*/ 1270887 h 4494734"/>
              <a:gd name="connsiteX72" fmla="*/ 1749309 w 2322382"/>
              <a:gd name="connsiteY72" fmla="*/ 1339733 h 4494734"/>
              <a:gd name="connsiteX73" fmla="*/ 1683211 w 2322382"/>
              <a:gd name="connsiteY73" fmla="*/ 1353501 h 4494734"/>
              <a:gd name="connsiteX74" fmla="*/ 1614359 w 2322382"/>
              <a:gd name="connsiteY74" fmla="*/ 1372778 h 4494734"/>
              <a:gd name="connsiteX75" fmla="*/ 1570294 w 2322382"/>
              <a:gd name="connsiteY75" fmla="*/ 1381040 h 4494734"/>
              <a:gd name="connsiteX76" fmla="*/ 1498688 w 2322382"/>
              <a:gd name="connsiteY76" fmla="*/ 1386547 h 4494734"/>
              <a:gd name="connsiteX77" fmla="*/ 1468393 w 2322382"/>
              <a:gd name="connsiteY77" fmla="*/ 1394809 h 4494734"/>
              <a:gd name="connsiteX78" fmla="*/ 1440852 w 2322382"/>
              <a:gd name="connsiteY78" fmla="*/ 1400316 h 4494734"/>
              <a:gd name="connsiteX79" fmla="*/ 1432590 w 2322382"/>
              <a:gd name="connsiteY79" fmla="*/ 1400316 h 4494734"/>
              <a:gd name="connsiteX80" fmla="*/ 1305902 w 2322382"/>
              <a:gd name="connsiteY80" fmla="*/ 1405824 h 4494734"/>
              <a:gd name="connsiteX81" fmla="*/ 1311411 w 2322382"/>
              <a:gd name="connsiteY81" fmla="*/ 1477423 h 4494734"/>
              <a:gd name="connsiteX82" fmla="*/ 1322427 w 2322382"/>
              <a:gd name="connsiteY82" fmla="*/ 1526992 h 4494734"/>
              <a:gd name="connsiteX83" fmla="*/ 1347214 w 2322382"/>
              <a:gd name="connsiteY83" fmla="*/ 1617868 h 4494734"/>
              <a:gd name="connsiteX84" fmla="*/ 1377508 w 2322382"/>
              <a:gd name="connsiteY84" fmla="*/ 1711498 h 4494734"/>
              <a:gd name="connsiteX85" fmla="*/ 1394033 w 2322382"/>
              <a:gd name="connsiteY85" fmla="*/ 1758313 h 4494734"/>
              <a:gd name="connsiteX86" fmla="*/ 1432590 w 2322382"/>
              <a:gd name="connsiteY86" fmla="*/ 1843681 h 4494734"/>
              <a:gd name="connsiteX87" fmla="*/ 1471147 w 2322382"/>
              <a:gd name="connsiteY87" fmla="*/ 1942818 h 4494734"/>
              <a:gd name="connsiteX88" fmla="*/ 1476656 w 2322382"/>
              <a:gd name="connsiteY88" fmla="*/ 1984125 h 4494734"/>
              <a:gd name="connsiteX89" fmla="*/ 1493180 w 2322382"/>
              <a:gd name="connsiteY89" fmla="*/ 2011664 h 4494734"/>
              <a:gd name="connsiteX90" fmla="*/ 1506950 w 2322382"/>
              <a:gd name="connsiteY90" fmla="*/ 2077755 h 4494734"/>
              <a:gd name="connsiteX91" fmla="*/ 1517966 w 2322382"/>
              <a:gd name="connsiteY91" fmla="*/ 2157616 h 4494734"/>
              <a:gd name="connsiteX92" fmla="*/ 1539999 w 2322382"/>
              <a:gd name="connsiteY92" fmla="*/ 2237477 h 4494734"/>
              <a:gd name="connsiteX93" fmla="*/ 1559278 w 2322382"/>
              <a:gd name="connsiteY93" fmla="*/ 2309076 h 4494734"/>
              <a:gd name="connsiteX94" fmla="*/ 1570294 w 2322382"/>
              <a:gd name="connsiteY94" fmla="*/ 2366907 h 4494734"/>
              <a:gd name="connsiteX95" fmla="*/ 1584065 w 2322382"/>
              <a:gd name="connsiteY95" fmla="*/ 2424737 h 4494734"/>
              <a:gd name="connsiteX96" fmla="*/ 1567540 w 2322382"/>
              <a:gd name="connsiteY96" fmla="*/ 2446767 h 4494734"/>
              <a:gd name="connsiteX97" fmla="*/ 1490426 w 2322382"/>
              <a:gd name="connsiteY97" fmla="*/ 2452274 h 4494734"/>
              <a:gd name="connsiteX98" fmla="*/ 1427082 w 2322382"/>
              <a:gd name="connsiteY98" fmla="*/ 2460536 h 4494734"/>
              <a:gd name="connsiteX99" fmla="*/ 1366492 w 2322382"/>
              <a:gd name="connsiteY99" fmla="*/ 2466044 h 4494734"/>
              <a:gd name="connsiteX100" fmla="*/ 1349968 w 2322382"/>
              <a:gd name="connsiteY100" fmla="*/ 2488074 h 4494734"/>
              <a:gd name="connsiteX101" fmla="*/ 1319673 w 2322382"/>
              <a:gd name="connsiteY101" fmla="*/ 2576196 h 4494734"/>
              <a:gd name="connsiteX102" fmla="*/ 1275608 w 2322382"/>
              <a:gd name="connsiteY102" fmla="*/ 2713887 h 4494734"/>
              <a:gd name="connsiteX103" fmla="*/ 1256329 w 2322382"/>
              <a:gd name="connsiteY103" fmla="*/ 2804763 h 4494734"/>
              <a:gd name="connsiteX104" fmla="*/ 1248067 w 2322382"/>
              <a:gd name="connsiteY104" fmla="*/ 2832301 h 4494734"/>
              <a:gd name="connsiteX105" fmla="*/ 1253575 w 2322382"/>
              <a:gd name="connsiteY105" fmla="*/ 2873609 h 4494734"/>
              <a:gd name="connsiteX106" fmla="*/ 1275608 w 2322382"/>
              <a:gd name="connsiteY106" fmla="*/ 2950716 h 4494734"/>
              <a:gd name="connsiteX107" fmla="*/ 1294886 w 2322382"/>
              <a:gd name="connsiteY107" fmla="*/ 3022315 h 4494734"/>
              <a:gd name="connsiteX108" fmla="*/ 1352722 w 2322382"/>
              <a:gd name="connsiteY108" fmla="*/ 3121453 h 4494734"/>
              <a:gd name="connsiteX109" fmla="*/ 1413312 w 2322382"/>
              <a:gd name="connsiteY109" fmla="*/ 3148990 h 4494734"/>
              <a:gd name="connsiteX110" fmla="*/ 1471147 w 2322382"/>
              <a:gd name="connsiteY110" fmla="*/ 3162760 h 4494734"/>
              <a:gd name="connsiteX111" fmla="*/ 1539999 w 2322382"/>
              <a:gd name="connsiteY111" fmla="*/ 3182036 h 4494734"/>
              <a:gd name="connsiteX112" fmla="*/ 1655671 w 2322382"/>
              <a:gd name="connsiteY112" fmla="*/ 3237113 h 4494734"/>
              <a:gd name="connsiteX113" fmla="*/ 1672195 w 2322382"/>
              <a:gd name="connsiteY113" fmla="*/ 3250882 h 4494734"/>
              <a:gd name="connsiteX114" fmla="*/ 1741047 w 2322382"/>
              <a:gd name="connsiteY114" fmla="*/ 3319728 h 4494734"/>
              <a:gd name="connsiteX115" fmla="*/ 1831932 w 2322382"/>
              <a:gd name="connsiteY115" fmla="*/ 3391326 h 4494734"/>
              <a:gd name="connsiteX116" fmla="*/ 1898030 w 2322382"/>
              <a:gd name="connsiteY116" fmla="*/ 3443649 h 4494734"/>
              <a:gd name="connsiteX117" fmla="*/ 1997176 w 2322382"/>
              <a:gd name="connsiteY117" fmla="*/ 3515248 h 4494734"/>
              <a:gd name="connsiteX118" fmla="*/ 2002685 w 2322382"/>
              <a:gd name="connsiteY118" fmla="*/ 3518002 h 4494734"/>
              <a:gd name="connsiteX119" fmla="*/ 2043996 w 2322382"/>
              <a:gd name="connsiteY119" fmla="*/ 3526264 h 4494734"/>
              <a:gd name="connsiteX120" fmla="*/ 2060520 w 2322382"/>
              <a:gd name="connsiteY120" fmla="*/ 3520756 h 4494734"/>
              <a:gd name="connsiteX121" fmla="*/ 2099077 w 2322382"/>
              <a:gd name="connsiteY121" fmla="*/ 3512494 h 4494734"/>
              <a:gd name="connsiteX122" fmla="*/ 2167930 w 2322382"/>
              <a:gd name="connsiteY122" fmla="*/ 3506987 h 4494734"/>
              <a:gd name="connsiteX123" fmla="*/ 2181700 w 2322382"/>
              <a:gd name="connsiteY123" fmla="*/ 3506987 h 4494734"/>
              <a:gd name="connsiteX124" fmla="*/ 2203732 w 2322382"/>
              <a:gd name="connsiteY124" fmla="*/ 3506987 h 4494734"/>
              <a:gd name="connsiteX125" fmla="*/ 2211995 w 2322382"/>
              <a:gd name="connsiteY125" fmla="*/ 3504233 h 4494734"/>
              <a:gd name="connsiteX126" fmla="*/ 2242290 w 2322382"/>
              <a:gd name="connsiteY126" fmla="*/ 3512494 h 4494734"/>
              <a:gd name="connsiteX127" fmla="*/ 2272584 w 2322382"/>
              <a:gd name="connsiteY127" fmla="*/ 3506987 h 4494734"/>
              <a:gd name="connsiteX128" fmla="*/ 2313896 w 2322382"/>
              <a:gd name="connsiteY128" fmla="*/ 3537279 h 4494734"/>
              <a:gd name="connsiteX129" fmla="*/ 2311142 w 2322382"/>
              <a:gd name="connsiteY129" fmla="*/ 3553802 h 4494734"/>
              <a:gd name="connsiteX130" fmla="*/ 2311142 w 2322382"/>
              <a:gd name="connsiteY130" fmla="*/ 3564817 h 4494734"/>
              <a:gd name="connsiteX131" fmla="*/ 2322158 w 2322382"/>
              <a:gd name="connsiteY131" fmla="*/ 3600617 h 4494734"/>
              <a:gd name="connsiteX132" fmla="*/ 2322158 w 2322382"/>
              <a:gd name="connsiteY132" fmla="*/ 3669462 h 4494734"/>
              <a:gd name="connsiteX133" fmla="*/ 2313896 w 2322382"/>
              <a:gd name="connsiteY133" fmla="*/ 3730046 h 4494734"/>
              <a:gd name="connsiteX134" fmla="*/ 2297372 w 2322382"/>
              <a:gd name="connsiteY134" fmla="*/ 3763092 h 4494734"/>
              <a:gd name="connsiteX135" fmla="*/ 2286355 w 2322382"/>
              <a:gd name="connsiteY135" fmla="*/ 3782368 h 4494734"/>
              <a:gd name="connsiteX136" fmla="*/ 2275339 w 2322382"/>
              <a:gd name="connsiteY136" fmla="*/ 3820922 h 4494734"/>
              <a:gd name="connsiteX137" fmla="*/ 2289109 w 2322382"/>
              <a:gd name="connsiteY137" fmla="*/ 3853968 h 4494734"/>
              <a:gd name="connsiteX138" fmla="*/ 2294617 w 2322382"/>
              <a:gd name="connsiteY138" fmla="*/ 3862230 h 4494734"/>
              <a:gd name="connsiteX139" fmla="*/ 2300125 w 2322382"/>
              <a:gd name="connsiteY139" fmla="*/ 3936583 h 4494734"/>
              <a:gd name="connsiteX140" fmla="*/ 2300125 w 2322382"/>
              <a:gd name="connsiteY140" fmla="*/ 3947597 h 4494734"/>
              <a:gd name="connsiteX141" fmla="*/ 2294617 w 2322382"/>
              <a:gd name="connsiteY141" fmla="*/ 3983397 h 4494734"/>
              <a:gd name="connsiteX142" fmla="*/ 2278093 w 2322382"/>
              <a:gd name="connsiteY142" fmla="*/ 4046735 h 4494734"/>
              <a:gd name="connsiteX143" fmla="*/ 2267076 w 2322382"/>
              <a:gd name="connsiteY143" fmla="*/ 4082535 h 4494734"/>
              <a:gd name="connsiteX144" fmla="*/ 2256060 w 2322382"/>
              <a:gd name="connsiteY144" fmla="*/ 4112827 h 4494734"/>
              <a:gd name="connsiteX145" fmla="*/ 2239536 w 2322382"/>
              <a:gd name="connsiteY145" fmla="*/ 4140365 h 4494734"/>
              <a:gd name="connsiteX146" fmla="*/ 2187208 w 2322382"/>
              <a:gd name="connsiteY146" fmla="*/ 4187180 h 4494734"/>
              <a:gd name="connsiteX147" fmla="*/ 2145897 w 2322382"/>
              <a:gd name="connsiteY147" fmla="*/ 4192687 h 4494734"/>
              <a:gd name="connsiteX148" fmla="*/ 2079799 w 2322382"/>
              <a:gd name="connsiteY148" fmla="*/ 4159642 h 4494734"/>
              <a:gd name="connsiteX149" fmla="*/ 2074290 w 2322382"/>
              <a:gd name="connsiteY149" fmla="*/ 4107319 h 4494734"/>
              <a:gd name="connsiteX150" fmla="*/ 2093569 w 2322382"/>
              <a:gd name="connsiteY150" fmla="*/ 4054996 h 4494734"/>
              <a:gd name="connsiteX151" fmla="*/ 2093569 w 2322382"/>
              <a:gd name="connsiteY151" fmla="*/ 4013689 h 4494734"/>
              <a:gd name="connsiteX152" fmla="*/ 2066029 w 2322382"/>
              <a:gd name="connsiteY152" fmla="*/ 3942090 h 4494734"/>
              <a:gd name="connsiteX153" fmla="*/ 2041242 w 2322382"/>
              <a:gd name="connsiteY153" fmla="*/ 3903537 h 4494734"/>
              <a:gd name="connsiteX154" fmla="*/ 2027472 w 2322382"/>
              <a:gd name="connsiteY154" fmla="*/ 3903537 h 4494734"/>
              <a:gd name="connsiteX155" fmla="*/ 2005439 w 2322382"/>
              <a:gd name="connsiteY155" fmla="*/ 3895275 h 4494734"/>
              <a:gd name="connsiteX156" fmla="*/ 1983406 w 2322382"/>
              <a:gd name="connsiteY156" fmla="*/ 3856721 h 4494734"/>
              <a:gd name="connsiteX157" fmla="*/ 1972390 w 2322382"/>
              <a:gd name="connsiteY157" fmla="*/ 3851214 h 4494734"/>
              <a:gd name="connsiteX158" fmla="*/ 1944849 w 2322382"/>
              <a:gd name="connsiteY158" fmla="*/ 3853968 h 4494734"/>
              <a:gd name="connsiteX159" fmla="*/ 1922816 w 2322382"/>
              <a:gd name="connsiteY159" fmla="*/ 3831937 h 4494734"/>
              <a:gd name="connsiteX160" fmla="*/ 1947603 w 2322382"/>
              <a:gd name="connsiteY160" fmla="*/ 3809907 h 4494734"/>
              <a:gd name="connsiteX161" fmla="*/ 1953111 w 2322382"/>
              <a:gd name="connsiteY161" fmla="*/ 3801645 h 4494734"/>
              <a:gd name="connsiteX162" fmla="*/ 1955866 w 2322382"/>
              <a:gd name="connsiteY162" fmla="*/ 3752077 h 4494734"/>
              <a:gd name="connsiteX163" fmla="*/ 1953111 w 2322382"/>
              <a:gd name="connsiteY163" fmla="*/ 3735554 h 4494734"/>
              <a:gd name="connsiteX164" fmla="*/ 1928324 w 2322382"/>
              <a:gd name="connsiteY164" fmla="*/ 3710769 h 4494734"/>
              <a:gd name="connsiteX165" fmla="*/ 1815408 w 2322382"/>
              <a:gd name="connsiteY165" fmla="*/ 3630909 h 4494734"/>
              <a:gd name="connsiteX166" fmla="*/ 1699736 w 2322382"/>
              <a:gd name="connsiteY166" fmla="*/ 3573079 h 4494734"/>
              <a:gd name="connsiteX167" fmla="*/ 1625376 w 2322382"/>
              <a:gd name="connsiteY167" fmla="*/ 3542787 h 4494734"/>
              <a:gd name="connsiteX168" fmla="*/ 1575802 w 2322382"/>
              <a:gd name="connsiteY168" fmla="*/ 3523510 h 4494734"/>
              <a:gd name="connsiteX169" fmla="*/ 1528983 w 2322382"/>
              <a:gd name="connsiteY169" fmla="*/ 3504233 h 4494734"/>
              <a:gd name="connsiteX170" fmla="*/ 1465639 w 2322382"/>
              <a:gd name="connsiteY170" fmla="*/ 3471187 h 4494734"/>
              <a:gd name="connsiteX171" fmla="*/ 1438099 w 2322382"/>
              <a:gd name="connsiteY171" fmla="*/ 3471187 h 4494734"/>
              <a:gd name="connsiteX172" fmla="*/ 1405049 w 2322382"/>
              <a:gd name="connsiteY172" fmla="*/ 3471187 h 4494734"/>
              <a:gd name="connsiteX173" fmla="*/ 1256329 w 2322382"/>
              <a:gd name="connsiteY173" fmla="*/ 3424372 h 4494734"/>
              <a:gd name="connsiteX174" fmla="*/ 1212264 w 2322382"/>
              <a:gd name="connsiteY174" fmla="*/ 3407849 h 4494734"/>
              <a:gd name="connsiteX175" fmla="*/ 1151674 w 2322382"/>
              <a:gd name="connsiteY175" fmla="*/ 3383065 h 4494734"/>
              <a:gd name="connsiteX176" fmla="*/ 1110363 w 2322382"/>
              <a:gd name="connsiteY176" fmla="*/ 3355527 h 4494734"/>
              <a:gd name="connsiteX177" fmla="*/ 1058035 w 2322382"/>
              <a:gd name="connsiteY177" fmla="*/ 3292189 h 4494734"/>
              <a:gd name="connsiteX178" fmla="*/ 1019478 w 2322382"/>
              <a:gd name="connsiteY178" fmla="*/ 3212329 h 4494734"/>
              <a:gd name="connsiteX179" fmla="*/ 1000199 w 2322382"/>
              <a:gd name="connsiteY179" fmla="*/ 3179283 h 4494734"/>
              <a:gd name="connsiteX180" fmla="*/ 956134 w 2322382"/>
              <a:gd name="connsiteY180" fmla="*/ 3085653 h 4494734"/>
              <a:gd name="connsiteX181" fmla="*/ 887282 w 2322382"/>
              <a:gd name="connsiteY181" fmla="*/ 2958977 h 4494734"/>
              <a:gd name="connsiteX182" fmla="*/ 810168 w 2322382"/>
              <a:gd name="connsiteY182" fmla="*/ 3058115 h 4494734"/>
              <a:gd name="connsiteX183" fmla="*/ 771611 w 2322382"/>
              <a:gd name="connsiteY183" fmla="*/ 3121453 h 4494734"/>
              <a:gd name="connsiteX184" fmla="*/ 755086 w 2322382"/>
              <a:gd name="connsiteY184" fmla="*/ 3176529 h 4494734"/>
              <a:gd name="connsiteX185" fmla="*/ 749578 w 2322382"/>
              <a:gd name="connsiteY185" fmla="*/ 3250882 h 4494734"/>
              <a:gd name="connsiteX186" fmla="*/ 757840 w 2322382"/>
              <a:gd name="connsiteY186" fmla="*/ 3300450 h 4494734"/>
              <a:gd name="connsiteX187" fmla="*/ 763349 w 2322382"/>
              <a:gd name="connsiteY187" fmla="*/ 3347265 h 4494734"/>
              <a:gd name="connsiteX188" fmla="*/ 763349 w 2322382"/>
              <a:gd name="connsiteY188" fmla="*/ 3369296 h 4494734"/>
              <a:gd name="connsiteX189" fmla="*/ 763349 w 2322382"/>
              <a:gd name="connsiteY189" fmla="*/ 3545540 h 4494734"/>
              <a:gd name="connsiteX190" fmla="*/ 749578 w 2322382"/>
              <a:gd name="connsiteY190" fmla="*/ 3611632 h 4494734"/>
              <a:gd name="connsiteX191" fmla="*/ 708267 w 2322382"/>
              <a:gd name="connsiteY191" fmla="*/ 3743815 h 4494734"/>
              <a:gd name="connsiteX192" fmla="*/ 669710 w 2322382"/>
              <a:gd name="connsiteY192" fmla="*/ 3845707 h 4494734"/>
              <a:gd name="connsiteX193" fmla="*/ 628399 w 2322382"/>
              <a:gd name="connsiteY193" fmla="*/ 3972382 h 4494734"/>
              <a:gd name="connsiteX194" fmla="*/ 600858 w 2322382"/>
              <a:gd name="connsiteY194" fmla="*/ 4049489 h 4494734"/>
              <a:gd name="connsiteX195" fmla="*/ 600858 w 2322382"/>
              <a:gd name="connsiteY195" fmla="*/ 4063258 h 4494734"/>
              <a:gd name="connsiteX196" fmla="*/ 600858 w 2322382"/>
              <a:gd name="connsiteY196" fmla="*/ 4099058 h 4494734"/>
              <a:gd name="connsiteX197" fmla="*/ 603612 w 2322382"/>
              <a:gd name="connsiteY197" fmla="*/ 4112827 h 4494734"/>
              <a:gd name="connsiteX198" fmla="*/ 617382 w 2322382"/>
              <a:gd name="connsiteY198" fmla="*/ 4126596 h 4494734"/>
              <a:gd name="connsiteX199" fmla="*/ 621890 w 2322382"/>
              <a:gd name="connsiteY199" fmla="*/ 4136854 h 4494734"/>
              <a:gd name="connsiteX200" fmla="*/ 624225 w 2322382"/>
              <a:gd name="connsiteY200" fmla="*/ 4136808 h 4494734"/>
              <a:gd name="connsiteX201" fmla="*/ 633278 w 2322382"/>
              <a:gd name="connsiteY201" fmla="*/ 4152109 h 4494734"/>
              <a:gd name="connsiteX202" fmla="*/ 660366 w 2322382"/>
              <a:gd name="connsiteY202" fmla="*/ 4215649 h 4494734"/>
              <a:gd name="connsiteX203" fmla="*/ 664739 w 2322382"/>
              <a:gd name="connsiteY203" fmla="*/ 4228706 h 4494734"/>
              <a:gd name="connsiteX204" fmla="*/ 671735 w 2322382"/>
              <a:gd name="connsiteY204" fmla="*/ 4249597 h 4494734"/>
              <a:gd name="connsiteX205" fmla="*/ 676971 w 2322382"/>
              <a:gd name="connsiteY205" fmla="*/ 4256558 h 4494734"/>
              <a:gd name="connsiteX206" fmla="*/ 678758 w 2322382"/>
              <a:gd name="connsiteY206" fmla="*/ 4287908 h 4494734"/>
              <a:gd name="connsiteX207" fmla="*/ 693601 w 2322382"/>
              <a:gd name="connsiteY207" fmla="*/ 4314885 h 4494734"/>
              <a:gd name="connsiteX208" fmla="*/ 677996 w 2322382"/>
              <a:gd name="connsiteY208" fmla="*/ 4363678 h 4494734"/>
              <a:gd name="connsiteX209" fmla="*/ 661454 w 2322382"/>
              <a:gd name="connsiteY209" fmla="*/ 4366314 h 4494734"/>
              <a:gd name="connsiteX210" fmla="*/ 651009 w 2322382"/>
              <a:gd name="connsiteY210" fmla="*/ 4369812 h 4494734"/>
              <a:gd name="connsiteX211" fmla="*/ 620561 w 2322382"/>
              <a:gd name="connsiteY211" fmla="*/ 4391627 h 4494734"/>
              <a:gd name="connsiteX212" fmla="*/ 555280 w 2322382"/>
              <a:gd name="connsiteY212" fmla="*/ 4413490 h 4494734"/>
              <a:gd name="connsiteX213" fmla="*/ 495208 w 2322382"/>
              <a:gd name="connsiteY213" fmla="*/ 4424896 h 4494734"/>
              <a:gd name="connsiteX214" fmla="*/ 458625 w 2322382"/>
              <a:gd name="connsiteY214" fmla="*/ 4419722 h 4494734"/>
              <a:gd name="connsiteX215" fmla="*/ 436848 w 2322382"/>
              <a:gd name="connsiteY215" fmla="*/ 4415396 h 4494734"/>
              <a:gd name="connsiteX216" fmla="*/ 396792 w 2322382"/>
              <a:gd name="connsiteY216" fmla="*/ 4417194 h 4494734"/>
              <a:gd name="connsiteX217" fmla="*/ 369829 w 2322382"/>
              <a:gd name="connsiteY217" fmla="*/ 4440746 h 4494734"/>
              <a:gd name="connsiteX218" fmla="*/ 363744 w 2322382"/>
              <a:gd name="connsiteY218" fmla="*/ 4448593 h 4494734"/>
              <a:gd name="connsiteX219" fmla="*/ 294989 w 2322382"/>
              <a:gd name="connsiteY219" fmla="*/ 4477428 h 4494734"/>
              <a:gd name="connsiteX220" fmla="*/ 284545 w 2322382"/>
              <a:gd name="connsiteY220" fmla="*/ 4480926 h 4494734"/>
              <a:gd name="connsiteX221" fmla="*/ 248849 w 2322382"/>
              <a:gd name="connsiteY221" fmla="*/ 4487072 h 4494734"/>
              <a:gd name="connsiteX222" fmla="*/ 183542 w 2322382"/>
              <a:gd name="connsiteY222" fmla="*/ 4491518 h 4494734"/>
              <a:gd name="connsiteX223" fmla="*/ 146097 w 2322382"/>
              <a:gd name="connsiteY223" fmla="*/ 4492440 h 4494734"/>
              <a:gd name="connsiteX224" fmla="*/ 113875 w 2322382"/>
              <a:gd name="connsiteY224" fmla="*/ 4491614 h 4494734"/>
              <a:gd name="connsiteX225" fmla="*/ 82515 w 2322382"/>
              <a:gd name="connsiteY225" fmla="*/ 4484691 h 4494734"/>
              <a:gd name="connsiteX226" fmla="*/ 21505 w 2322382"/>
              <a:gd name="connsiteY226" fmla="*/ 4449939 h 4494734"/>
              <a:gd name="connsiteX227" fmla="*/ 3164 w 2322382"/>
              <a:gd name="connsiteY227" fmla="*/ 4412515 h 4494734"/>
              <a:gd name="connsiteX228" fmla="*/ 13508 w 2322382"/>
              <a:gd name="connsiteY228" fmla="*/ 4339344 h 4494734"/>
              <a:gd name="connsiteX229" fmla="*/ 61373 w 2322382"/>
              <a:gd name="connsiteY229" fmla="*/ 4317504 h 4494734"/>
              <a:gd name="connsiteX230" fmla="*/ 117109 w 2322382"/>
              <a:gd name="connsiteY230" fmla="*/ 4319169 h 4494734"/>
              <a:gd name="connsiteX231" fmla="*/ 156278 w 2322382"/>
              <a:gd name="connsiteY231" fmla="*/ 4306051 h 4494734"/>
              <a:gd name="connsiteX232" fmla="*/ 215425 w 2322382"/>
              <a:gd name="connsiteY232" fmla="*/ 4257199 h 4494734"/>
              <a:gd name="connsiteX233" fmla="*/ 244111 w 2322382"/>
              <a:gd name="connsiteY233" fmla="*/ 4221452 h 4494734"/>
              <a:gd name="connsiteX234" fmla="*/ 239738 w 2322382"/>
              <a:gd name="connsiteY234" fmla="*/ 4208394 h 4494734"/>
              <a:gd name="connsiteX235" fmla="*/ 239571 w 2322382"/>
              <a:gd name="connsiteY235" fmla="*/ 4207895 h 4494734"/>
              <a:gd name="connsiteX236" fmla="*/ 234316 w 2322382"/>
              <a:gd name="connsiteY236" fmla="*/ 4207895 h 4494734"/>
              <a:gd name="connsiteX237" fmla="*/ 235943 w 2322382"/>
              <a:gd name="connsiteY237" fmla="*/ 4206113 h 4494734"/>
              <a:gd name="connsiteX238" fmla="*/ 236309 w 2322382"/>
              <a:gd name="connsiteY238" fmla="*/ 4198155 h 4494734"/>
              <a:gd name="connsiteX239" fmla="*/ 235912 w 2322382"/>
              <a:gd name="connsiteY239" fmla="*/ 4196968 h 4494734"/>
              <a:gd name="connsiteX240" fmla="*/ 236424 w 2322382"/>
              <a:gd name="connsiteY240" fmla="*/ 4195639 h 4494734"/>
              <a:gd name="connsiteX241" fmla="*/ 237319 w 2322382"/>
              <a:gd name="connsiteY241" fmla="*/ 4176164 h 4494734"/>
              <a:gd name="connsiteX242" fmla="*/ 223549 w 2322382"/>
              <a:gd name="connsiteY242" fmla="*/ 4167903 h 4494734"/>
              <a:gd name="connsiteX243" fmla="*/ 212532 w 2322382"/>
              <a:gd name="connsiteY243" fmla="*/ 4145872 h 4494734"/>
              <a:gd name="connsiteX244" fmla="*/ 251090 w 2322382"/>
              <a:gd name="connsiteY244" fmla="*/ 4110073 h 4494734"/>
              <a:gd name="connsiteX245" fmla="*/ 262106 w 2322382"/>
              <a:gd name="connsiteY245" fmla="*/ 4088042 h 4494734"/>
              <a:gd name="connsiteX246" fmla="*/ 278631 w 2322382"/>
              <a:gd name="connsiteY246" fmla="*/ 4068766 h 4494734"/>
              <a:gd name="connsiteX247" fmla="*/ 292401 w 2322382"/>
              <a:gd name="connsiteY247" fmla="*/ 4071519 h 4494734"/>
              <a:gd name="connsiteX248" fmla="*/ 306172 w 2322382"/>
              <a:gd name="connsiteY248" fmla="*/ 4088042 h 4494734"/>
              <a:gd name="connsiteX249" fmla="*/ 352990 w 2322382"/>
              <a:gd name="connsiteY249" fmla="*/ 4071519 h 4494734"/>
              <a:gd name="connsiteX250" fmla="*/ 386040 w 2322382"/>
              <a:gd name="connsiteY250" fmla="*/ 4054996 h 4494734"/>
              <a:gd name="connsiteX251" fmla="*/ 424597 w 2322382"/>
              <a:gd name="connsiteY251" fmla="*/ 3966874 h 4494734"/>
              <a:gd name="connsiteX252" fmla="*/ 435613 w 2322382"/>
              <a:gd name="connsiteY252" fmla="*/ 3920060 h 4494734"/>
              <a:gd name="connsiteX253" fmla="*/ 446630 w 2322382"/>
              <a:gd name="connsiteY253" fmla="*/ 3873244 h 4494734"/>
              <a:gd name="connsiteX254" fmla="*/ 460400 w 2322382"/>
              <a:gd name="connsiteY254" fmla="*/ 3760338 h 4494734"/>
              <a:gd name="connsiteX255" fmla="*/ 465908 w 2322382"/>
              <a:gd name="connsiteY255" fmla="*/ 3666708 h 4494734"/>
              <a:gd name="connsiteX256" fmla="*/ 474170 w 2322382"/>
              <a:gd name="connsiteY256" fmla="*/ 3570324 h 4494734"/>
              <a:gd name="connsiteX257" fmla="*/ 479679 w 2322382"/>
              <a:gd name="connsiteY257" fmla="*/ 3484957 h 4494734"/>
              <a:gd name="connsiteX258" fmla="*/ 485187 w 2322382"/>
              <a:gd name="connsiteY258" fmla="*/ 3383065 h 4494734"/>
              <a:gd name="connsiteX259" fmla="*/ 490695 w 2322382"/>
              <a:gd name="connsiteY259" fmla="*/ 3369296 h 4494734"/>
              <a:gd name="connsiteX260" fmla="*/ 476924 w 2322382"/>
              <a:gd name="connsiteY260" fmla="*/ 3339004 h 4494734"/>
              <a:gd name="connsiteX261" fmla="*/ 457646 w 2322382"/>
              <a:gd name="connsiteY261" fmla="*/ 3316973 h 4494734"/>
              <a:gd name="connsiteX262" fmla="*/ 457646 w 2322382"/>
              <a:gd name="connsiteY262" fmla="*/ 3270159 h 4494734"/>
              <a:gd name="connsiteX263" fmla="*/ 446630 w 2322382"/>
              <a:gd name="connsiteY263" fmla="*/ 3184790 h 4494734"/>
              <a:gd name="connsiteX264" fmla="*/ 438367 w 2322382"/>
              <a:gd name="connsiteY264" fmla="*/ 3157252 h 4494734"/>
              <a:gd name="connsiteX265" fmla="*/ 432859 w 2322382"/>
              <a:gd name="connsiteY265" fmla="*/ 3129714 h 4494734"/>
              <a:gd name="connsiteX266" fmla="*/ 424597 w 2322382"/>
              <a:gd name="connsiteY266" fmla="*/ 3110437 h 4494734"/>
              <a:gd name="connsiteX267" fmla="*/ 435613 w 2322382"/>
              <a:gd name="connsiteY267" fmla="*/ 3033330 h 4494734"/>
              <a:gd name="connsiteX268" fmla="*/ 496203 w 2322382"/>
              <a:gd name="connsiteY268" fmla="*/ 2890132 h 4494734"/>
              <a:gd name="connsiteX269" fmla="*/ 598104 w 2322382"/>
              <a:gd name="connsiteY269" fmla="*/ 2669826 h 4494734"/>
              <a:gd name="connsiteX270" fmla="*/ 705513 w 2322382"/>
              <a:gd name="connsiteY270" fmla="*/ 2460536 h 4494734"/>
              <a:gd name="connsiteX271" fmla="*/ 713775 w 2322382"/>
              <a:gd name="connsiteY271" fmla="*/ 2446767 h 4494734"/>
              <a:gd name="connsiteX272" fmla="*/ 724791 w 2322382"/>
              <a:gd name="connsiteY272" fmla="*/ 2416475 h 4494734"/>
              <a:gd name="connsiteX273" fmla="*/ 719283 w 2322382"/>
              <a:gd name="connsiteY273" fmla="*/ 2394444 h 4494734"/>
              <a:gd name="connsiteX274" fmla="*/ 719283 w 2322382"/>
              <a:gd name="connsiteY274" fmla="*/ 2375168 h 4494734"/>
              <a:gd name="connsiteX275" fmla="*/ 741316 w 2322382"/>
              <a:gd name="connsiteY275" fmla="*/ 2306322 h 4494734"/>
              <a:gd name="connsiteX276" fmla="*/ 755086 w 2322382"/>
              <a:gd name="connsiteY276" fmla="*/ 2207185 h 4494734"/>
              <a:gd name="connsiteX277" fmla="*/ 763349 w 2322382"/>
              <a:gd name="connsiteY277" fmla="*/ 2072248 h 4494734"/>
              <a:gd name="connsiteX278" fmla="*/ 755086 w 2322382"/>
              <a:gd name="connsiteY278" fmla="*/ 2025433 h 4494734"/>
              <a:gd name="connsiteX279" fmla="*/ 755086 w 2322382"/>
              <a:gd name="connsiteY279" fmla="*/ 1975864 h 4494734"/>
              <a:gd name="connsiteX280" fmla="*/ 749578 w 2322382"/>
              <a:gd name="connsiteY280" fmla="*/ 1918034 h 4494734"/>
              <a:gd name="connsiteX281" fmla="*/ 741316 w 2322382"/>
              <a:gd name="connsiteY281" fmla="*/ 1868465 h 4494734"/>
              <a:gd name="connsiteX282" fmla="*/ 741316 w 2322382"/>
              <a:gd name="connsiteY282" fmla="*/ 1821650 h 4494734"/>
              <a:gd name="connsiteX283" fmla="*/ 730299 w 2322382"/>
              <a:gd name="connsiteY283" fmla="*/ 1755559 h 4494734"/>
              <a:gd name="connsiteX284" fmla="*/ 683481 w 2322382"/>
              <a:gd name="connsiteY284" fmla="*/ 1670190 h 4494734"/>
              <a:gd name="connsiteX285" fmla="*/ 664202 w 2322382"/>
              <a:gd name="connsiteY285" fmla="*/ 1650914 h 4494734"/>
              <a:gd name="connsiteX286" fmla="*/ 653185 w 2322382"/>
              <a:gd name="connsiteY286" fmla="*/ 1620622 h 4494734"/>
              <a:gd name="connsiteX287" fmla="*/ 639415 w 2322382"/>
              <a:gd name="connsiteY287" fmla="*/ 1609607 h 4494734"/>
              <a:gd name="connsiteX288" fmla="*/ 617382 w 2322382"/>
              <a:gd name="connsiteY288" fmla="*/ 1604098 h 4494734"/>
              <a:gd name="connsiteX289" fmla="*/ 581580 w 2322382"/>
              <a:gd name="connsiteY289" fmla="*/ 1590329 h 4494734"/>
              <a:gd name="connsiteX290" fmla="*/ 576071 w 2322382"/>
              <a:gd name="connsiteY290" fmla="*/ 1587576 h 4494734"/>
              <a:gd name="connsiteX291" fmla="*/ 540268 w 2322382"/>
              <a:gd name="connsiteY291" fmla="*/ 1560038 h 4494734"/>
              <a:gd name="connsiteX292" fmla="*/ 465908 w 2322382"/>
              <a:gd name="connsiteY292" fmla="*/ 1491192 h 4494734"/>
              <a:gd name="connsiteX293" fmla="*/ 427351 w 2322382"/>
              <a:gd name="connsiteY293" fmla="*/ 1438870 h 4494734"/>
              <a:gd name="connsiteX294" fmla="*/ 405318 w 2322382"/>
              <a:gd name="connsiteY294" fmla="*/ 1414086 h 4494734"/>
              <a:gd name="connsiteX295" fmla="*/ 388794 w 2322382"/>
              <a:gd name="connsiteY295" fmla="*/ 1386547 h 4494734"/>
              <a:gd name="connsiteX296" fmla="*/ 380532 w 2322382"/>
              <a:gd name="connsiteY296" fmla="*/ 1378286 h 4494734"/>
              <a:gd name="connsiteX297" fmla="*/ 336466 w 2322382"/>
              <a:gd name="connsiteY297" fmla="*/ 1334224 h 4494734"/>
              <a:gd name="connsiteX298" fmla="*/ 281385 w 2322382"/>
              <a:gd name="connsiteY298" fmla="*/ 1295671 h 4494734"/>
              <a:gd name="connsiteX299" fmla="*/ 270368 w 2322382"/>
              <a:gd name="connsiteY299" fmla="*/ 1279148 h 4494734"/>
              <a:gd name="connsiteX300" fmla="*/ 270368 w 2322382"/>
              <a:gd name="connsiteY300" fmla="*/ 1254364 h 4494734"/>
              <a:gd name="connsiteX301" fmla="*/ 275876 w 2322382"/>
              <a:gd name="connsiteY301" fmla="*/ 1224072 h 4494734"/>
              <a:gd name="connsiteX302" fmla="*/ 311680 w 2322382"/>
              <a:gd name="connsiteY302" fmla="*/ 1119427 h 4494734"/>
              <a:gd name="connsiteX303" fmla="*/ 325450 w 2322382"/>
              <a:gd name="connsiteY303" fmla="*/ 1089135 h 4494734"/>
              <a:gd name="connsiteX304" fmla="*/ 355745 w 2322382"/>
              <a:gd name="connsiteY304" fmla="*/ 1069858 h 4494734"/>
              <a:gd name="connsiteX305" fmla="*/ 377777 w 2322382"/>
              <a:gd name="connsiteY305" fmla="*/ 1061596 h 4494734"/>
              <a:gd name="connsiteX306" fmla="*/ 380532 w 2322382"/>
              <a:gd name="connsiteY306" fmla="*/ 1050582 h 4494734"/>
              <a:gd name="connsiteX307" fmla="*/ 399810 w 2322382"/>
              <a:gd name="connsiteY307" fmla="*/ 1047827 h 4494734"/>
              <a:gd name="connsiteX308" fmla="*/ 432859 w 2322382"/>
              <a:gd name="connsiteY308" fmla="*/ 1094643 h 4494734"/>
              <a:gd name="connsiteX309" fmla="*/ 474170 w 2322382"/>
              <a:gd name="connsiteY309" fmla="*/ 1185518 h 4494734"/>
              <a:gd name="connsiteX310" fmla="*/ 479679 w 2322382"/>
              <a:gd name="connsiteY310" fmla="*/ 1254364 h 4494734"/>
              <a:gd name="connsiteX311" fmla="*/ 485187 w 2322382"/>
              <a:gd name="connsiteY311" fmla="*/ 1287410 h 4494734"/>
              <a:gd name="connsiteX312" fmla="*/ 493449 w 2322382"/>
              <a:gd name="connsiteY312" fmla="*/ 1292917 h 4494734"/>
              <a:gd name="connsiteX313" fmla="*/ 498957 w 2322382"/>
              <a:gd name="connsiteY313" fmla="*/ 1284656 h 4494734"/>
              <a:gd name="connsiteX314" fmla="*/ 498957 w 2322382"/>
              <a:gd name="connsiteY314" fmla="*/ 1270887 h 4494734"/>
              <a:gd name="connsiteX315" fmla="*/ 507219 w 2322382"/>
              <a:gd name="connsiteY315" fmla="*/ 1135950 h 4494734"/>
              <a:gd name="connsiteX316" fmla="*/ 512727 w 2322382"/>
              <a:gd name="connsiteY316" fmla="*/ 1036812 h 4494734"/>
              <a:gd name="connsiteX317" fmla="*/ 504466 w 2322382"/>
              <a:gd name="connsiteY317" fmla="*/ 976228 h 4494734"/>
              <a:gd name="connsiteX318" fmla="*/ 512727 w 2322382"/>
              <a:gd name="connsiteY318" fmla="*/ 921152 h 4494734"/>
              <a:gd name="connsiteX319" fmla="*/ 512727 w 2322382"/>
              <a:gd name="connsiteY319" fmla="*/ 866075 h 4494734"/>
              <a:gd name="connsiteX320" fmla="*/ 537514 w 2322382"/>
              <a:gd name="connsiteY320" fmla="*/ 799984 h 4494734"/>
              <a:gd name="connsiteX321" fmla="*/ 540268 w 2322382"/>
              <a:gd name="connsiteY321" fmla="*/ 788969 h 4494734"/>
              <a:gd name="connsiteX322" fmla="*/ 540268 w 2322382"/>
              <a:gd name="connsiteY322" fmla="*/ 775199 h 4494734"/>
              <a:gd name="connsiteX323" fmla="*/ 559547 w 2322382"/>
              <a:gd name="connsiteY323" fmla="*/ 753169 h 4494734"/>
              <a:gd name="connsiteX324" fmla="*/ 554039 w 2322382"/>
              <a:gd name="connsiteY324" fmla="*/ 725630 h 4494734"/>
              <a:gd name="connsiteX325" fmla="*/ 554039 w 2322382"/>
              <a:gd name="connsiteY325" fmla="*/ 698093 h 4494734"/>
              <a:gd name="connsiteX326" fmla="*/ 567809 w 2322382"/>
              <a:gd name="connsiteY326" fmla="*/ 659539 h 4494734"/>
              <a:gd name="connsiteX327" fmla="*/ 578825 w 2322382"/>
              <a:gd name="connsiteY327" fmla="*/ 651278 h 4494734"/>
              <a:gd name="connsiteX328" fmla="*/ 592596 w 2322382"/>
              <a:gd name="connsiteY328" fmla="*/ 629247 h 4494734"/>
              <a:gd name="connsiteX329" fmla="*/ 584333 w 2322382"/>
              <a:gd name="connsiteY329" fmla="*/ 598955 h 4494734"/>
              <a:gd name="connsiteX330" fmla="*/ 570563 w 2322382"/>
              <a:gd name="connsiteY330" fmla="*/ 579678 h 4494734"/>
              <a:gd name="connsiteX331" fmla="*/ 565055 w 2322382"/>
              <a:gd name="connsiteY331" fmla="*/ 549387 h 4494734"/>
              <a:gd name="connsiteX332" fmla="*/ 559547 w 2322382"/>
              <a:gd name="connsiteY332" fmla="*/ 532864 h 4494734"/>
              <a:gd name="connsiteX333" fmla="*/ 545776 w 2322382"/>
              <a:gd name="connsiteY333" fmla="*/ 499818 h 4494734"/>
              <a:gd name="connsiteX334" fmla="*/ 529252 w 2322382"/>
              <a:gd name="connsiteY334" fmla="*/ 475034 h 4494734"/>
              <a:gd name="connsiteX335" fmla="*/ 515482 w 2322382"/>
              <a:gd name="connsiteY335" fmla="*/ 417203 h 4494734"/>
              <a:gd name="connsiteX336" fmla="*/ 526498 w 2322382"/>
              <a:gd name="connsiteY336" fmla="*/ 381403 h 4494734"/>
              <a:gd name="connsiteX337" fmla="*/ 523744 w 2322382"/>
              <a:gd name="connsiteY337" fmla="*/ 375896 h 4494734"/>
              <a:gd name="connsiteX338" fmla="*/ 512727 w 2322382"/>
              <a:gd name="connsiteY338" fmla="*/ 362127 h 4494734"/>
              <a:gd name="connsiteX339" fmla="*/ 509974 w 2322382"/>
              <a:gd name="connsiteY339" fmla="*/ 356619 h 4494734"/>
              <a:gd name="connsiteX340" fmla="*/ 493449 w 2322382"/>
              <a:gd name="connsiteY340" fmla="*/ 304297 h 4494734"/>
              <a:gd name="connsiteX341" fmla="*/ 485187 w 2322382"/>
              <a:gd name="connsiteY341" fmla="*/ 257482 h 4494734"/>
              <a:gd name="connsiteX342" fmla="*/ 504466 w 2322382"/>
              <a:gd name="connsiteY342" fmla="*/ 191390 h 4494734"/>
              <a:gd name="connsiteX343" fmla="*/ 512727 w 2322382"/>
              <a:gd name="connsiteY343" fmla="*/ 141821 h 4494734"/>
              <a:gd name="connsiteX344" fmla="*/ 529252 w 2322382"/>
              <a:gd name="connsiteY344" fmla="*/ 97761 h 4494734"/>
              <a:gd name="connsiteX345" fmla="*/ 647677 w 2322382"/>
              <a:gd name="connsiteY345" fmla="*/ 17900 h 4494734"/>
              <a:gd name="connsiteX346" fmla="*/ 727546 w 2322382"/>
              <a:gd name="connsiteY346" fmla="*/ 4130 h 4494734"/>
              <a:gd name="connsiteX347" fmla="*/ 752333 w 2322382"/>
              <a:gd name="connsiteY347" fmla="*/ 0 h 44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2322382" h="4494734">
                <a:moveTo>
                  <a:pt x="202698" y="1752488"/>
                </a:moveTo>
                <a:lnTo>
                  <a:pt x="202894" y="1753838"/>
                </a:lnTo>
                <a:lnTo>
                  <a:pt x="202698" y="1754255"/>
                </a:lnTo>
                <a:close/>
                <a:moveTo>
                  <a:pt x="1327635" y="1083664"/>
                </a:moveTo>
                <a:cubicBezTo>
                  <a:pt x="1321118" y="1085383"/>
                  <a:pt x="1315629" y="1091571"/>
                  <a:pt x="1308769" y="1102572"/>
                </a:cubicBezTo>
                <a:cubicBezTo>
                  <a:pt x="1306025" y="1110822"/>
                  <a:pt x="1297792" y="1113573"/>
                  <a:pt x="1295048" y="1121823"/>
                </a:cubicBezTo>
                <a:cubicBezTo>
                  <a:pt x="1292304" y="1152075"/>
                  <a:pt x="1281327" y="1182327"/>
                  <a:pt x="1281327" y="1212579"/>
                </a:cubicBezTo>
                <a:cubicBezTo>
                  <a:pt x="1281327" y="1223580"/>
                  <a:pt x="1289560" y="1229080"/>
                  <a:pt x="1289560" y="1240081"/>
                </a:cubicBezTo>
                <a:cubicBezTo>
                  <a:pt x="1289560" y="1262082"/>
                  <a:pt x="1292304" y="1264832"/>
                  <a:pt x="1314257" y="1264832"/>
                </a:cubicBezTo>
                <a:cubicBezTo>
                  <a:pt x="1325234" y="1267583"/>
                  <a:pt x="1333467" y="1259332"/>
                  <a:pt x="1344443" y="1259332"/>
                </a:cubicBezTo>
                <a:cubicBezTo>
                  <a:pt x="1374628" y="1256582"/>
                  <a:pt x="1404814" y="1245581"/>
                  <a:pt x="1435000" y="1237331"/>
                </a:cubicBezTo>
                <a:cubicBezTo>
                  <a:pt x="1456953" y="1229080"/>
                  <a:pt x="1481650" y="1223580"/>
                  <a:pt x="1503603" y="1212579"/>
                </a:cubicBezTo>
                <a:cubicBezTo>
                  <a:pt x="1511836" y="1207079"/>
                  <a:pt x="1511836" y="1204329"/>
                  <a:pt x="1506347" y="1198828"/>
                </a:cubicBezTo>
                <a:cubicBezTo>
                  <a:pt x="1506347" y="1196078"/>
                  <a:pt x="1503603" y="1193328"/>
                  <a:pt x="1500859" y="1190578"/>
                </a:cubicBezTo>
                <a:cubicBezTo>
                  <a:pt x="1487139" y="1176827"/>
                  <a:pt x="1467930" y="1168576"/>
                  <a:pt x="1454209" y="1157576"/>
                </a:cubicBezTo>
                <a:cubicBezTo>
                  <a:pt x="1421279" y="1132824"/>
                  <a:pt x="1388349" y="1110822"/>
                  <a:pt x="1352675" y="1091571"/>
                </a:cubicBezTo>
                <a:cubicBezTo>
                  <a:pt x="1341699" y="1084696"/>
                  <a:pt x="1334152" y="1081945"/>
                  <a:pt x="1327635" y="1083664"/>
                </a:cubicBezTo>
                <a:close/>
                <a:moveTo>
                  <a:pt x="752333" y="0"/>
                </a:moveTo>
                <a:cubicBezTo>
                  <a:pt x="760595" y="0"/>
                  <a:pt x="768857" y="1377"/>
                  <a:pt x="777119" y="4130"/>
                </a:cubicBezTo>
                <a:cubicBezTo>
                  <a:pt x="810168" y="4130"/>
                  <a:pt x="843217" y="15146"/>
                  <a:pt x="870758" y="34423"/>
                </a:cubicBezTo>
                <a:cubicBezTo>
                  <a:pt x="876266" y="39930"/>
                  <a:pt x="898299" y="42684"/>
                  <a:pt x="914823" y="42684"/>
                </a:cubicBezTo>
                <a:cubicBezTo>
                  <a:pt x="923085" y="45438"/>
                  <a:pt x="925840" y="48192"/>
                  <a:pt x="928593" y="50945"/>
                </a:cubicBezTo>
                <a:cubicBezTo>
                  <a:pt x="939610" y="56453"/>
                  <a:pt x="945118" y="70222"/>
                  <a:pt x="961642" y="64715"/>
                </a:cubicBezTo>
                <a:cubicBezTo>
                  <a:pt x="967150" y="64715"/>
                  <a:pt x="961642" y="75730"/>
                  <a:pt x="967150" y="78484"/>
                </a:cubicBezTo>
                <a:cubicBezTo>
                  <a:pt x="972659" y="72976"/>
                  <a:pt x="978167" y="70222"/>
                  <a:pt x="980921" y="64715"/>
                </a:cubicBezTo>
                <a:cubicBezTo>
                  <a:pt x="983675" y="67468"/>
                  <a:pt x="983675" y="67468"/>
                  <a:pt x="986429" y="70222"/>
                </a:cubicBezTo>
                <a:cubicBezTo>
                  <a:pt x="986429" y="75730"/>
                  <a:pt x="980921" y="83991"/>
                  <a:pt x="989183" y="83991"/>
                </a:cubicBezTo>
                <a:cubicBezTo>
                  <a:pt x="997446" y="86745"/>
                  <a:pt x="1005707" y="83991"/>
                  <a:pt x="1011216" y="75730"/>
                </a:cubicBezTo>
                <a:cubicBezTo>
                  <a:pt x="1013970" y="70222"/>
                  <a:pt x="1011216" y="67468"/>
                  <a:pt x="1005707" y="61961"/>
                </a:cubicBezTo>
                <a:cubicBezTo>
                  <a:pt x="1000199" y="59207"/>
                  <a:pt x="1002954" y="53699"/>
                  <a:pt x="1002954" y="45438"/>
                </a:cubicBezTo>
                <a:cubicBezTo>
                  <a:pt x="1002954" y="39930"/>
                  <a:pt x="997446" y="34423"/>
                  <a:pt x="994691" y="28915"/>
                </a:cubicBezTo>
                <a:cubicBezTo>
                  <a:pt x="991937" y="23407"/>
                  <a:pt x="1005707" y="4130"/>
                  <a:pt x="1011216" y="4130"/>
                </a:cubicBezTo>
                <a:cubicBezTo>
                  <a:pt x="1019478" y="4130"/>
                  <a:pt x="1022232" y="9638"/>
                  <a:pt x="1024986" y="12392"/>
                </a:cubicBezTo>
                <a:cubicBezTo>
                  <a:pt x="1027740" y="26161"/>
                  <a:pt x="1030494" y="26161"/>
                  <a:pt x="1041511" y="17900"/>
                </a:cubicBezTo>
                <a:cubicBezTo>
                  <a:pt x="1058035" y="4130"/>
                  <a:pt x="1069051" y="6885"/>
                  <a:pt x="1082822" y="23407"/>
                </a:cubicBezTo>
                <a:cubicBezTo>
                  <a:pt x="1091084" y="34423"/>
                  <a:pt x="1088330" y="50945"/>
                  <a:pt x="1099347" y="61961"/>
                </a:cubicBezTo>
                <a:cubicBezTo>
                  <a:pt x="1104855" y="100514"/>
                  <a:pt x="1118625" y="136314"/>
                  <a:pt x="1113117" y="177621"/>
                </a:cubicBezTo>
                <a:cubicBezTo>
                  <a:pt x="1110363" y="194144"/>
                  <a:pt x="1104855" y="207913"/>
                  <a:pt x="1102100" y="224436"/>
                </a:cubicBezTo>
                <a:cubicBezTo>
                  <a:pt x="1104855" y="227190"/>
                  <a:pt x="1113117" y="227190"/>
                  <a:pt x="1115871" y="227190"/>
                </a:cubicBezTo>
                <a:cubicBezTo>
                  <a:pt x="1124133" y="227190"/>
                  <a:pt x="1124133" y="227190"/>
                  <a:pt x="1135149" y="243713"/>
                </a:cubicBezTo>
                <a:cubicBezTo>
                  <a:pt x="1137904" y="251974"/>
                  <a:pt x="1146165" y="243713"/>
                  <a:pt x="1154428" y="249220"/>
                </a:cubicBezTo>
                <a:cubicBezTo>
                  <a:pt x="1148920" y="257482"/>
                  <a:pt x="1143412" y="262990"/>
                  <a:pt x="1140657" y="271251"/>
                </a:cubicBezTo>
                <a:cubicBezTo>
                  <a:pt x="1140657" y="276759"/>
                  <a:pt x="1135149" y="285020"/>
                  <a:pt x="1148920" y="287774"/>
                </a:cubicBezTo>
                <a:cubicBezTo>
                  <a:pt x="1157182" y="287774"/>
                  <a:pt x="1154428" y="293281"/>
                  <a:pt x="1151674" y="298789"/>
                </a:cubicBezTo>
                <a:cubicBezTo>
                  <a:pt x="1140657" y="318066"/>
                  <a:pt x="1146165" y="340096"/>
                  <a:pt x="1154428" y="359373"/>
                </a:cubicBezTo>
                <a:cubicBezTo>
                  <a:pt x="1154428" y="362127"/>
                  <a:pt x="1162690" y="362127"/>
                  <a:pt x="1157182" y="367635"/>
                </a:cubicBezTo>
                <a:cubicBezTo>
                  <a:pt x="1154428" y="370389"/>
                  <a:pt x="1148920" y="370389"/>
                  <a:pt x="1143412" y="367635"/>
                </a:cubicBezTo>
                <a:cubicBezTo>
                  <a:pt x="1140657" y="367635"/>
                  <a:pt x="1137904" y="362127"/>
                  <a:pt x="1135149" y="359373"/>
                </a:cubicBezTo>
                <a:cubicBezTo>
                  <a:pt x="1126887" y="351112"/>
                  <a:pt x="1118625" y="353866"/>
                  <a:pt x="1110363" y="356619"/>
                </a:cubicBezTo>
                <a:cubicBezTo>
                  <a:pt x="1104855" y="356619"/>
                  <a:pt x="1093838" y="364880"/>
                  <a:pt x="1102100" y="373142"/>
                </a:cubicBezTo>
                <a:cubicBezTo>
                  <a:pt x="1110363" y="381403"/>
                  <a:pt x="1104855" y="389665"/>
                  <a:pt x="1107608" y="400680"/>
                </a:cubicBezTo>
                <a:cubicBezTo>
                  <a:pt x="1088330" y="400680"/>
                  <a:pt x="1069051" y="400680"/>
                  <a:pt x="1049773" y="400680"/>
                </a:cubicBezTo>
                <a:cubicBezTo>
                  <a:pt x="1036003" y="403434"/>
                  <a:pt x="1019478" y="414449"/>
                  <a:pt x="1005707" y="422711"/>
                </a:cubicBezTo>
                <a:cubicBezTo>
                  <a:pt x="983675" y="436480"/>
                  <a:pt x="972659" y="458511"/>
                  <a:pt x="958889" y="477787"/>
                </a:cubicBezTo>
                <a:cubicBezTo>
                  <a:pt x="950626" y="488802"/>
                  <a:pt x="950626" y="505325"/>
                  <a:pt x="939610" y="513587"/>
                </a:cubicBezTo>
                <a:cubicBezTo>
                  <a:pt x="931348" y="519094"/>
                  <a:pt x="945118" y="543879"/>
                  <a:pt x="953380" y="543879"/>
                </a:cubicBezTo>
                <a:cubicBezTo>
                  <a:pt x="983675" y="538371"/>
                  <a:pt x="994691" y="560402"/>
                  <a:pt x="1005707" y="582433"/>
                </a:cubicBezTo>
                <a:cubicBezTo>
                  <a:pt x="1008462" y="587940"/>
                  <a:pt x="1011216" y="596201"/>
                  <a:pt x="1011216" y="604463"/>
                </a:cubicBezTo>
                <a:cubicBezTo>
                  <a:pt x="1011216" y="615478"/>
                  <a:pt x="1013970" y="618232"/>
                  <a:pt x="1024986" y="618232"/>
                </a:cubicBezTo>
                <a:cubicBezTo>
                  <a:pt x="1036003" y="620986"/>
                  <a:pt x="1044265" y="634755"/>
                  <a:pt x="1058035" y="634755"/>
                </a:cubicBezTo>
                <a:cubicBezTo>
                  <a:pt x="1071806" y="648524"/>
                  <a:pt x="1091084" y="648524"/>
                  <a:pt x="1107608" y="654032"/>
                </a:cubicBezTo>
                <a:cubicBezTo>
                  <a:pt x="1121379" y="662293"/>
                  <a:pt x="1140657" y="665047"/>
                  <a:pt x="1157182" y="665047"/>
                </a:cubicBezTo>
                <a:cubicBezTo>
                  <a:pt x="1187477" y="667801"/>
                  <a:pt x="1220526" y="676062"/>
                  <a:pt x="1248067" y="689832"/>
                </a:cubicBezTo>
                <a:cubicBezTo>
                  <a:pt x="1292132" y="709108"/>
                  <a:pt x="1333443" y="736646"/>
                  <a:pt x="1372000" y="764185"/>
                </a:cubicBezTo>
                <a:cubicBezTo>
                  <a:pt x="1413312" y="794476"/>
                  <a:pt x="1443607" y="833029"/>
                  <a:pt x="1473901" y="874337"/>
                </a:cubicBezTo>
                <a:cubicBezTo>
                  <a:pt x="1498688" y="901875"/>
                  <a:pt x="1517966" y="932167"/>
                  <a:pt x="1548262" y="954198"/>
                </a:cubicBezTo>
                <a:cubicBezTo>
                  <a:pt x="1592327" y="984490"/>
                  <a:pt x="1628130" y="1025797"/>
                  <a:pt x="1677703" y="1050582"/>
                </a:cubicBezTo>
                <a:cubicBezTo>
                  <a:pt x="1683211" y="1053335"/>
                  <a:pt x="1688720" y="1061596"/>
                  <a:pt x="1694228" y="1067104"/>
                </a:cubicBezTo>
                <a:cubicBezTo>
                  <a:pt x="1724523" y="1102904"/>
                  <a:pt x="1754817" y="1138703"/>
                  <a:pt x="1774096" y="1180011"/>
                </a:cubicBezTo>
                <a:cubicBezTo>
                  <a:pt x="1776850" y="1185518"/>
                  <a:pt x="1779604" y="1193779"/>
                  <a:pt x="1782358" y="1193779"/>
                </a:cubicBezTo>
                <a:cubicBezTo>
                  <a:pt x="1804391" y="1210303"/>
                  <a:pt x="1801637" y="1232334"/>
                  <a:pt x="1801637" y="1254364"/>
                </a:cubicBezTo>
                <a:cubicBezTo>
                  <a:pt x="1801637" y="1259871"/>
                  <a:pt x="1801637" y="1265379"/>
                  <a:pt x="1801637" y="1270887"/>
                </a:cubicBezTo>
                <a:cubicBezTo>
                  <a:pt x="1801637" y="1306687"/>
                  <a:pt x="1785112" y="1334224"/>
                  <a:pt x="1749309" y="1339733"/>
                </a:cubicBezTo>
                <a:cubicBezTo>
                  <a:pt x="1727277" y="1342486"/>
                  <a:pt x="1705244" y="1350747"/>
                  <a:pt x="1683211" y="1353501"/>
                </a:cubicBezTo>
                <a:cubicBezTo>
                  <a:pt x="1661179" y="1359009"/>
                  <a:pt x="1636392" y="1361763"/>
                  <a:pt x="1614359" y="1372778"/>
                </a:cubicBezTo>
                <a:cubicBezTo>
                  <a:pt x="1603343" y="1378286"/>
                  <a:pt x="1584065" y="1370024"/>
                  <a:pt x="1570294" y="1381040"/>
                </a:cubicBezTo>
                <a:cubicBezTo>
                  <a:pt x="1548262" y="1375532"/>
                  <a:pt x="1523475" y="1392055"/>
                  <a:pt x="1498688" y="1386547"/>
                </a:cubicBezTo>
                <a:cubicBezTo>
                  <a:pt x="1487672" y="1383793"/>
                  <a:pt x="1479409" y="1394809"/>
                  <a:pt x="1468393" y="1394809"/>
                </a:cubicBezTo>
                <a:cubicBezTo>
                  <a:pt x="1460131" y="1394809"/>
                  <a:pt x="1449115" y="1389301"/>
                  <a:pt x="1440852" y="1400316"/>
                </a:cubicBezTo>
                <a:cubicBezTo>
                  <a:pt x="1440852" y="1400316"/>
                  <a:pt x="1435344" y="1400316"/>
                  <a:pt x="1432590" y="1400316"/>
                </a:cubicBezTo>
                <a:cubicBezTo>
                  <a:pt x="1388525" y="1397563"/>
                  <a:pt x="1347214" y="1414086"/>
                  <a:pt x="1305902" y="1405824"/>
                </a:cubicBezTo>
                <a:cubicBezTo>
                  <a:pt x="1294886" y="1430609"/>
                  <a:pt x="1305902" y="1455393"/>
                  <a:pt x="1311411" y="1477423"/>
                </a:cubicBezTo>
                <a:cubicBezTo>
                  <a:pt x="1314165" y="1493946"/>
                  <a:pt x="1316919" y="1510469"/>
                  <a:pt x="1322427" y="1526992"/>
                </a:cubicBezTo>
                <a:cubicBezTo>
                  <a:pt x="1330689" y="1554530"/>
                  <a:pt x="1336198" y="1587576"/>
                  <a:pt x="1347214" y="1617868"/>
                </a:cubicBezTo>
                <a:cubicBezTo>
                  <a:pt x="1355476" y="1648160"/>
                  <a:pt x="1363738" y="1681205"/>
                  <a:pt x="1377508" y="1711498"/>
                </a:cubicBezTo>
                <a:cubicBezTo>
                  <a:pt x="1383016" y="1728021"/>
                  <a:pt x="1388525" y="1744543"/>
                  <a:pt x="1394033" y="1758313"/>
                </a:cubicBezTo>
                <a:cubicBezTo>
                  <a:pt x="1407803" y="1788605"/>
                  <a:pt x="1421574" y="1816143"/>
                  <a:pt x="1432590" y="1843681"/>
                </a:cubicBezTo>
                <a:cubicBezTo>
                  <a:pt x="1446360" y="1876726"/>
                  <a:pt x="1460131" y="1909772"/>
                  <a:pt x="1471147" y="1942818"/>
                </a:cubicBezTo>
                <a:cubicBezTo>
                  <a:pt x="1473901" y="1956588"/>
                  <a:pt x="1473901" y="1970357"/>
                  <a:pt x="1476656" y="1984125"/>
                </a:cubicBezTo>
                <a:cubicBezTo>
                  <a:pt x="1479409" y="1995141"/>
                  <a:pt x="1490426" y="2000648"/>
                  <a:pt x="1493180" y="2011664"/>
                </a:cubicBezTo>
                <a:cubicBezTo>
                  <a:pt x="1495934" y="2033694"/>
                  <a:pt x="1498688" y="2055725"/>
                  <a:pt x="1506950" y="2077755"/>
                </a:cubicBezTo>
                <a:cubicBezTo>
                  <a:pt x="1515213" y="2102540"/>
                  <a:pt x="1509705" y="2130078"/>
                  <a:pt x="1517966" y="2157616"/>
                </a:cubicBezTo>
                <a:cubicBezTo>
                  <a:pt x="1526229" y="2182400"/>
                  <a:pt x="1534491" y="2209939"/>
                  <a:pt x="1539999" y="2237477"/>
                </a:cubicBezTo>
                <a:cubicBezTo>
                  <a:pt x="1545508" y="2262261"/>
                  <a:pt x="1551016" y="2284292"/>
                  <a:pt x="1559278" y="2309076"/>
                </a:cubicBezTo>
                <a:cubicBezTo>
                  <a:pt x="1564786" y="2325599"/>
                  <a:pt x="1564786" y="2347629"/>
                  <a:pt x="1570294" y="2366907"/>
                </a:cubicBezTo>
                <a:cubicBezTo>
                  <a:pt x="1578557" y="2386183"/>
                  <a:pt x="1578557" y="2405460"/>
                  <a:pt x="1584065" y="2424737"/>
                </a:cubicBezTo>
                <a:cubicBezTo>
                  <a:pt x="1589573" y="2435751"/>
                  <a:pt x="1581310" y="2446767"/>
                  <a:pt x="1567540" y="2446767"/>
                </a:cubicBezTo>
                <a:cubicBezTo>
                  <a:pt x="1539999" y="2446767"/>
                  <a:pt x="1515213" y="2457783"/>
                  <a:pt x="1490426" y="2452274"/>
                </a:cubicBezTo>
                <a:cubicBezTo>
                  <a:pt x="1471147" y="2466044"/>
                  <a:pt x="1449115" y="2457783"/>
                  <a:pt x="1427082" y="2460536"/>
                </a:cubicBezTo>
                <a:cubicBezTo>
                  <a:pt x="1421574" y="2460536"/>
                  <a:pt x="1369246" y="2463290"/>
                  <a:pt x="1366492" y="2466044"/>
                </a:cubicBezTo>
                <a:cubicBezTo>
                  <a:pt x="1360984" y="2474305"/>
                  <a:pt x="1352722" y="2477059"/>
                  <a:pt x="1349968" y="2488074"/>
                </a:cubicBezTo>
                <a:cubicBezTo>
                  <a:pt x="1344459" y="2518366"/>
                  <a:pt x="1325181" y="2545904"/>
                  <a:pt x="1319673" y="2576196"/>
                </a:cubicBezTo>
                <a:cubicBezTo>
                  <a:pt x="1308657" y="2623011"/>
                  <a:pt x="1289378" y="2667072"/>
                  <a:pt x="1275608" y="2713887"/>
                </a:cubicBezTo>
                <a:cubicBezTo>
                  <a:pt x="1267345" y="2744179"/>
                  <a:pt x="1253575" y="2771717"/>
                  <a:pt x="1256329" y="2804763"/>
                </a:cubicBezTo>
                <a:cubicBezTo>
                  <a:pt x="1245313" y="2813024"/>
                  <a:pt x="1248067" y="2824040"/>
                  <a:pt x="1248067" y="2832301"/>
                </a:cubicBezTo>
                <a:cubicBezTo>
                  <a:pt x="1248067" y="2846070"/>
                  <a:pt x="1248067" y="2859840"/>
                  <a:pt x="1253575" y="2873609"/>
                </a:cubicBezTo>
                <a:cubicBezTo>
                  <a:pt x="1264591" y="2898393"/>
                  <a:pt x="1267345" y="2925932"/>
                  <a:pt x="1275608" y="2950716"/>
                </a:cubicBezTo>
                <a:cubicBezTo>
                  <a:pt x="1281116" y="2975500"/>
                  <a:pt x="1297641" y="2997531"/>
                  <a:pt x="1294886" y="3022315"/>
                </a:cubicBezTo>
                <a:cubicBezTo>
                  <a:pt x="1311411" y="3055361"/>
                  <a:pt x="1319673" y="3093914"/>
                  <a:pt x="1352722" y="3121453"/>
                </a:cubicBezTo>
                <a:cubicBezTo>
                  <a:pt x="1369246" y="3135221"/>
                  <a:pt x="1388525" y="3146237"/>
                  <a:pt x="1413312" y="3148990"/>
                </a:cubicBezTo>
                <a:cubicBezTo>
                  <a:pt x="1432590" y="3148990"/>
                  <a:pt x="1451869" y="3157252"/>
                  <a:pt x="1471147" y="3162760"/>
                </a:cubicBezTo>
                <a:cubicBezTo>
                  <a:pt x="1493180" y="3168267"/>
                  <a:pt x="1517966" y="3173775"/>
                  <a:pt x="1539999" y="3182036"/>
                </a:cubicBezTo>
                <a:cubicBezTo>
                  <a:pt x="1581310" y="3195806"/>
                  <a:pt x="1619867" y="3215082"/>
                  <a:pt x="1655671" y="3237113"/>
                </a:cubicBezTo>
                <a:cubicBezTo>
                  <a:pt x="1661179" y="3239866"/>
                  <a:pt x="1666687" y="3245374"/>
                  <a:pt x="1672195" y="3250882"/>
                </a:cubicBezTo>
                <a:cubicBezTo>
                  <a:pt x="1696982" y="3275666"/>
                  <a:pt x="1719015" y="3297696"/>
                  <a:pt x="1741047" y="3319728"/>
                </a:cubicBezTo>
                <a:cubicBezTo>
                  <a:pt x="1768588" y="3347265"/>
                  <a:pt x="1798882" y="3369296"/>
                  <a:pt x="1831932" y="3391326"/>
                </a:cubicBezTo>
                <a:cubicBezTo>
                  <a:pt x="1853965" y="3407849"/>
                  <a:pt x="1875997" y="3424372"/>
                  <a:pt x="1898030" y="3443649"/>
                </a:cubicBezTo>
                <a:cubicBezTo>
                  <a:pt x="1931079" y="3468434"/>
                  <a:pt x="1964128" y="3493218"/>
                  <a:pt x="1997176" y="3515248"/>
                </a:cubicBezTo>
                <a:cubicBezTo>
                  <a:pt x="1999931" y="3518002"/>
                  <a:pt x="2002685" y="3520756"/>
                  <a:pt x="2002685" y="3518002"/>
                </a:cubicBezTo>
                <a:cubicBezTo>
                  <a:pt x="2019209" y="3506987"/>
                  <a:pt x="2030225" y="3520756"/>
                  <a:pt x="2043996" y="3526264"/>
                </a:cubicBezTo>
                <a:cubicBezTo>
                  <a:pt x="2049504" y="3529017"/>
                  <a:pt x="2055012" y="3526264"/>
                  <a:pt x="2060520" y="3520756"/>
                </a:cubicBezTo>
                <a:cubicBezTo>
                  <a:pt x="2071537" y="3512494"/>
                  <a:pt x="2085307" y="3512494"/>
                  <a:pt x="2099077" y="3512494"/>
                </a:cubicBezTo>
                <a:cubicBezTo>
                  <a:pt x="2121110" y="3512494"/>
                  <a:pt x="2145897" y="3515248"/>
                  <a:pt x="2167930" y="3506987"/>
                </a:cubicBezTo>
                <a:cubicBezTo>
                  <a:pt x="2173438" y="3504233"/>
                  <a:pt x="2181700" y="3504233"/>
                  <a:pt x="2181700" y="3506987"/>
                </a:cubicBezTo>
                <a:cubicBezTo>
                  <a:pt x="2189962" y="3515248"/>
                  <a:pt x="2195470" y="3512494"/>
                  <a:pt x="2203732" y="3506987"/>
                </a:cubicBezTo>
                <a:cubicBezTo>
                  <a:pt x="2206487" y="3504233"/>
                  <a:pt x="2209240" y="3506987"/>
                  <a:pt x="2211995" y="3504233"/>
                </a:cubicBezTo>
                <a:cubicBezTo>
                  <a:pt x="2223011" y="3501479"/>
                  <a:pt x="2231274" y="3518002"/>
                  <a:pt x="2242290" y="3512494"/>
                </a:cubicBezTo>
                <a:cubicBezTo>
                  <a:pt x="2250552" y="3504233"/>
                  <a:pt x="2261568" y="3504233"/>
                  <a:pt x="2272584" y="3506987"/>
                </a:cubicBezTo>
                <a:cubicBezTo>
                  <a:pt x="2286355" y="3506987"/>
                  <a:pt x="2311142" y="3523510"/>
                  <a:pt x="2313896" y="3537279"/>
                </a:cubicBezTo>
                <a:cubicBezTo>
                  <a:pt x="2316650" y="3542787"/>
                  <a:pt x="2316650" y="3548294"/>
                  <a:pt x="2311142" y="3553802"/>
                </a:cubicBezTo>
                <a:cubicBezTo>
                  <a:pt x="2305633" y="3556556"/>
                  <a:pt x="2305633" y="3562063"/>
                  <a:pt x="2311142" y="3564817"/>
                </a:cubicBezTo>
                <a:cubicBezTo>
                  <a:pt x="2324912" y="3573079"/>
                  <a:pt x="2322158" y="3586847"/>
                  <a:pt x="2322158" y="3600617"/>
                </a:cubicBezTo>
                <a:cubicBezTo>
                  <a:pt x="2322158" y="3622647"/>
                  <a:pt x="2319404" y="3644678"/>
                  <a:pt x="2322158" y="3669462"/>
                </a:cubicBezTo>
                <a:cubicBezTo>
                  <a:pt x="2322158" y="3688739"/>
                  <a:pt x="2311142" y="3708015"/>
                  <a:pt x="2313896" y="3730046"/>
                </a:cubicBezTo>
                <a:cubicBezTo>
                  <a:pt x="2313896" y="3741061"/>
                  <a:pt x="2302880" y="3752077"/>
                  <a:pt x="2297372" y="3763092"/>
                </a:cubicBezTo>
                <a:cubicBezTo>
                  <a:pt x="2291863" y="3768599"/>
                  <a:pt x="2289109" y="3774107"/>
                  <a:pt x="2286355" y="3782368"/>
                </a:cubicBezTo>
                <a:cubicBezTo>
                  <a:pt x="2278093" y="3793384"/>
                  <a:pt x="2267076" y="3807153"/>
                  <a:pt x="2275339" y="3820922"/>
                </a:cubicBezTo>
                <a:cubicBezTo>
                  <a:pt x="2283601" y="3831937"/>
                  <a:pt x="2272584" y="3848460"/>
                  <a:pt x="2289109" y="3853968"/>
                </a:cubicBezTo>
                <a:cubicBezTo>
                  <a:pt x="2291863" y="3856721"/>
                  <a:pt x="2294617" y="3859475"/>
                  <a:pt x="2294617" y="3862230"/>
                </a:cubicBezTo>
                <a:cubicBezTo>
                  <a:pt x="2294617" y="3887014"/>
                  <a:pt x="2305633" y="3911798"/>
                  <a:pt x="2300125" y="3936583"/>
                </a:cubicBezTo>
                <a:cubicBezTo>
                  <a:pt x="2300125" y="3942090"/>
                  <a:pt x="2302880" y="3947597"/>
                  <a:pt x="2300125" y="3947597"/>
                </a:cubicBezTo>
                <a:cubicBezTo>
                  <a:pt x="2280847" y="3955859"/>
                  <a:pt x="2297372" y="3972382"/>
                  <a:pt x="2294617" y="3983397"/>
                </a:cubicBezTo>
                <a:cubicBezTo>
                  <a:pt x="2286355" y="4005428"/>
                  <a:pt x="2294617" y="4027459"/>
                  <a:pt x="2278093" y="4046735"/>
                </a:cubicBezTo>
                <a:cubicBezTo>
                  <a:pt x="2269831" y="4054996"/>
                  <a:pt x="2269831" y="4071519"/>
                  <a:pt x="2267076" y="4082535"/>
                </a:cubicBezTo>
                <a:cubicBezTo>
                  <a:pt x="2267076" y="4093550"/>
                  <a:pt x="2261568" y="4104565"/>
                  <a:pt x="2256060" y="4112827"/>
                </a:cubicBezTo>
                <a:cubicBezTo>
                  <a:pt x="2250552" y="4121088"/>
                  <a:pt x="2245044" y="4129349"/>
                  <a:pt x="2239536" y="4140365"/>
                </a:cubicBezTo>
                <a:cubicBezTo>
                  <a:pt x="2228519" y="4162395"/>
                  <a:pt x="2206487" y="4173411"/>
                  <a:pt x="2187208" y="4187180"/>
                </a:cubicBezTo>
                <a:cubicBezTo>
                  <a:pt x="2176191" y="4195441"/>
                  <a:pt x="2159667" y="4195441"/>
                  <a:pt x="2145897" y="4192687"/>
                </a:cubicBezTo>
                <a:cubicBezTo>
                  <a:pt x="2121110" y="4189934"/>
                  <a:pt x="2096324" y="4181672"/>
                  <a:pt x="2079799" y="4159642"/>
                </a:cubicBezTo>
                <a:cubicBezTo>
                  <a:pt x="2068782" y="4143119"/>
                  <a:pt x="2068782" y="4123842"/>
                  <a:pt x="2074290" y="4107319"/>
                </a:cubicBezTo>
                <a:cubicBezTo>
                  <a:pt x="2079799" y="4088042"/>
                  <a:pt x="2088061" y="4071519"/>
                  <a:pt x="2093569" y="4054996"/>
                </a:cubicBezTo>
                <a:cubicBezTo>
                  <a:pt x="2099077" y="4038473"/>
                  <a:pt x="2099077" y="4027459"/>
                  <a:pt x="2093569" y="4013689"/>
                </a:cubicBezTo>
                <a:cubicBezTo>
                  <a:pt x="2079799" y="3991659"/>
                  <a:pt x="2071537" y="3966874"/>
                  <a:pt x="2066029" y="3942090"/>
                </a:cubicBezTo>
                <a:cubicBezTo>
                  <a:pt x="2060520" y="3925567"/>
                  <a:pt x="2052258" y="3914552"/>
                  <a:pt x="2041242" y="3903537"/>
                </a:cubicBezTo>
                <a:cubicBezTo>
                  <a:pt x="2035733" y="3895275"/>
                  <a:pt x="2032980" y="3900783"/>
                  <a:pt x="2027472" y="3903537"/>
                </a:cubicBezTo>
                <a:cubicBezTo>
                  <a:pt x="2019209" y="3906290"/>
                  <a:pt x="2010947" y="3903537"/>
                  <a:pt x="2005439" y="3895275"/>
                </a:cubicBezTo>
                <a:cubicBezTo>
                  <a:pt x="1999931" y="3884260"/>
                  <a:pt x="1988915" y="3870491"/>
                  <a:pt x="1983406" y="3856721"/>
                </a:cubicBezTo>
                <a:cubicBezTo>
                  <a:pt x="1980652" y="3848460"/>
                  <a:pt x="1977898" y="3848460"/>
                  <a:pt x="1972390" y="3851214"/>
                </a:cubicBezTo>
                <a:cubicBezTo>
                  <a:pt x="1961374" y="3859475"/>
                  <a:pt x="1953111" y="3859475"/>
                  <a:pt x="1944849" y="3853968"/>
                </a:cubicBezTo>
                <a:cubicBezTo>
                  <a:pt x="1933832" y="3848460"/>
                  <a:pt x="1920062" y="3845707"/>
                  <a:pt x="1922816" y="3831937"/>
                </a:cubicBezTo>
                <a:cubicBezTo>
                  <a:pt x="1925571" y="3818168"/>
                  <a:pt x="1933832" y="3812661"/>
                  <a:pt x="1947603" y="3809907"/>
                </a:cubicBezTo>
                <a:cubicBezTo>
                  <a:pt x="1950358" y="3807153"/>
                  <a:pt x="1958619" y="3812661"/>
                  <a:pt x="1953111" y="3801645"/>
                </a:cubicBezTo>
                <a:cubicBezTo>
                  <a:pt x="1944849" y="3785122"/>
                  <a:pt x="1933832" y="3768599"/>
                  <a:pt x="1955866" y="3752077"/>
                </a:cubicBezTo>
                <a:cubicBezTo>
                  <a:pt x="1958619" y="3749323"/>
                  <a:pt x="1958619" y="3741061"/>
                  <a:pt x="1953111" y="3735554"/>
                </a:cubicBezTo>
                <a:cubicBezTo>
                  <a:pt x="1944849" y="3727292"/>
                  <a:pt x="1939341" y="3719031"/>
                  <a:pt x="1928324" y="3710769"/>
                </a:cubicBezTo>
                <a:cubicBezTo>
                  <a:pt x="1889767" y="3685985"/>
                  <a:pt x="1853965" y="3655693"/>
                  <a:pt x="1815408" y="3630909"/>
                </a:cubicBezTo>
                <a:cubicBezTo>
                  <a:pt x="1779604" y="3606124"/>
                  <a:pt x="1741047" y="3586847"/>
                  <a:pt x="1699736" y="3573079"/>
                </a:cubicBezTo>
                <a:cubicBezTo>
                  <a:pt x="1674949" y="3564817"/>
                  <a:pt x="1650163" y="3551048"/>
                  <a:pt x="1625376" y="3542787"/>
                </a:cubicBezTo>
                <a:cubicBezTo>
                  <a:pt x="1608851" y="3534525"/>
                  <a:pt x="1592327" y="3529017"/>
                  <a:pt x="1575802" y="3523510"/>
                </a:cubicBezTo>
                <a:cubicBezTo>
                  <a:pt x="1559278" y="3520756"/>
                  <a:pt x="1545508" y="3509741"/>
                  <a:pt x="1528983" y="3504233"/>
                </a:cubicBezTo>
                <a:cubicBezTo>
                  <a:pt x="1506950" y="3498725"/>
                  <a:pt x="1487672" y="3482203"/>
                  <a:pt x="1465639" y="3471187"/>
                </a:cubicBezTo>
                <a:cubicBezTo>
                  <a:pt x="1457377" y="3465680"/>
                  <a:pt x="1446360" y="3462925"/>
                  <a:pt x="1438099" y="3471187"/>
                </a:cubicBezTo>
                <a:cubicBezTo>
                  <a:pt x="1427082" y="3479448"/>
                  <a:pt x="1416066" y="3482203"/>
                  <a:pt x="1405049" y="3471187"/>
                </a:cubicBezTo>
                <a:cubicBezTo>
                  <a:pt x="1355476" y="3460172"/>
                  <a:pt x="1305902" y="3438141"/>
                  <a:pt x="1256329" y="3424372"/>
                </a:cubicBezTo>
                <a:cubicBezTo>
                  <a:pt x="1242558" y="3418865"/>
                  <a:pt x="1228788" y="3413357"/>
                  <a:pt x="1212264" y="3407849"/>
                </a:cubicBezTo>
                <a:cubicBezTo>
                  <a:pt x="1192985" y="3399588"/>
                  <a:pt x="1176461" y="3385819"/>
                  <a:pt x="1151674" y="3383065"/>
                </a:cubicBezTo>
                <a:cubicBezTo>
                  <a:pt x="1132395" y="3383065"/>
                  <a:pt x="1126887" y="3361035"/>
                  <a:pt x="1110363" y="3355527"/>
                </a:cubicBezTo>
                <a:cubicBezTo>
                  <a:pt x="1091084" y="3336250"/>
                  <a:pt x="1069051" y="3319728"/>
                  <a:pt x="1058035" y="3292189"/>
                </a:cubicBezTo>
                <a:cubicBezTo>
                  <a:pt x="1047019" y="3264651"/>
                  <a:pt x="1030494" y="3239866"/>
                  <a:pt x="1019478" y="3212329"/>
                </a:cubicBezTo>
                <a:cubicBezTo>
                  <a:pt x="1013970" y="3201313"/>
                  <a:pt x="1005707" y="3190298"/>
                  <a:pt x="1000199" y="3179283"/>
                </a:cubicBezTo>
                <a:cubicBezTo>
                  <a:pt x="983675" y="3148990"/>
                  <a:pt x="972659" y="3115945"/>
                  <a:pt x="956134" y="3085653"/>
                </a:cubicBezTo>
                <a:cubicBezTo>
                  <a:pt x="936856" y="3041592"/>
                  <a:pt x="917577" y="2997531"/>
                  <a:pt x="887282" y="2958977"/>
                </a:cubicBezTo>
                <a:cubicBezTo>
                  <a:pt x="856988" y="2989269"/>
                  <a:pt x="834955" y="3025069"/>
                  <a:pt x="810168" y="3058115"/>
                </a:cubicBezTo>
                <a:cubicBezTo>
                  <a:pt x="796398" y="3077391"/>
                  <a:pt x="782627" y="3096668"/>
                  <a:pt x="771611" y="3121453"/>
                </a:cubicBezTo>
                <a:cubicBezTo>
                  <a:pt x="766103" y="3137975"/>
                  <a:pt x="760595" y="3157252"/>
                  <a:pt x="755086" y="3176529"/>
                </a:cubicBezTo>
                <a:cubicBezTo>
                  <a:pt x="749578" y="3201313"/>
                  <a:pt x="752332" y="3226097"/>
                  <a:pt x="749578" y="3250882"/>
                </a:cubicBezTo>
                <a:cubicBezTo>
                  <a:pt x="746824" y="3270159"/>
                  <a:pt x="757840" y="3283928"/>
                  <a:pt x="757840" y="3300450"/>
                </a:cubicBezTo>
                <a:cubicBezTo>
                  <a:pt x="755086" y="3316973"/>
                  <a:pt x="749578" y="3333496"/>
                  <a:pt x="763349" y="3347265"/>
                </a:cubicBezTo>
                <a:cubicBezTo>
                  <a:pt x="766103" y="3352773"/>
                  <a:pt x="763349" y="3361035"/>
                  <a:pt x="763349" y="3369296"/>
                </a:cubicBezTo>
                <a:cubicBezTo>
                  <a:pt x="763349" y="3427126"/>
                  <a:pt x="763349" y="3487710"/>
                  <a:pt x="763349" y="3545540"/>
                </a:cubicBezTo>
                <a:cubicBezTo>
                  <a:pt x="763349" y="3570324"/>
                  <a:pt x="755086" y="3589601"/>
                  <a:pt x="749578" y="3611632"/>
                </a:cubicBezTo>
                <a:cubicBezTo>
                  <a:pt x="738562" y="3655693"/>
                  <a:pt x="724791" y="3699754"/>
                  <a:pt x="708267" y="3743815"/>
                </a:cubicBezTo>
                <a:cubicBezTo>
                  <a:pt x="694497" y="3776861"/>
                  <a:pt x="680726" y="3812661"/>
                  <a:pt x="669710" y="3845707"/>
                </a:cubicBezTo>
                <a:cubicBezTo>
                  <a:pt x="655940" y="3887014"/>
                  <a:pt x="633907" y="3928321"/>
                  <a:pt x="628399" y="3972382"/>
                </a:cubicBezTo>
                <a:cubicBezTo>
                  <a:pt x="609120" y="3994413"/>
                  <a:pt x="620137" y="4027459"/>
                  <a:pt x="600858" y="4049489"/>
                </a:cubicBezTo>
                <a:cubicBezTo>
                  <a:pt x="598104" y="4052243"/>
                  <a:pt x="598104" y="4060504"/>
                  <a:pt x="600858" y="4063258"/>
                </a:cubicBezTo>
                <a:cubicBezTo>
                  <a:pt x="611874" y="4074273"/>
                  <a:pt x="609120" y="4085289"/>
                  <a:pt x="600858" y="4099058"/>
                </a:cubicBezTo>
                <a:cubicBezTo>
                  <a:pt x="598104" y="4101812"/>
                  <a:pt x="598104" y="4112827"/>
                  <a:pt x="603612" y="4112827"/>
                </a:cubicBezTo>
                <a:cubicBezTo>
                  <a:pt x="617382" y="4110073"/>
                  <a:pt x="614628" y="4123842"/>
                  <a:pt x="617382" y="4126596"/>
                </a:cubicBezTo>
                <a:lnTo>
                  <a:pt x="621890" y="4136854"/>
                </a:lnTo>
                <a:lnTo>
                  <a:pt x="624225" y="4136808"/>
                </a:lnTo>
                <a:lnTo>
                  <a:pt x="633278" y="4152109"/>
                </a:lnTo>
                <a:cubicBezTo>
                  <a:pt x="640275" y="4173001"/>
                  <a:pt x="645535" y="4197380"/>
                  <a:pt x="660366" y="4215649"/>
                </a:cubicBezTo>
                <a:cubicBezTo>
                  <a:pt x="664726" y="4219997"/>
                  <a:pt x="667350" y="4227831"/>
                  <a:pt x="664739" y="4228706"/>
                </a:cubicBezTo>
                <a:cubicBezTo>
                  <a:pt x="659529" y="4239163"/>
                  <a:pt x="663890" y="4243512"/>
                  <a:pt x="671735" y="4249597"/>
                </a:cubicBezTo>
                <a:cubicBezTo>
                  <a:pt x="675222" y="4251335"/>
                  <a:pt x="673484" y="4254820"/>
                  <a:pt x="676971" y="4256558"/>
                </a:cubicBezTo>
                <a:cubicBezTo>
                  <a:pt x="683081" y="4266129"/>
                  <a:pt x="670037" y="4279212"/>
                  <a:pt x="678758" y="4287908"/>
                </a:cubicBezTo>
                <a:cubicBezTo>
                  <a:pt x="689215" y="4293119"/>
                  <a:pt x="692714" y="4303565"/>
                  <a:pt x="693601" y="4314885"/>
                </a:cubicBezTo>
                <a:cubicBezTo>
                  <a:pt x="697974" y="4327943"/>
                  <a:pt x="690178" y="4356694"/>
                  <a:pt x="677996" y="4363678"/>
                </a:cubicBezTo>
                <a:cubicBezTo>
                  <a:pt x="673648" y="4368039"/>
                  <a:pt x="668426" y="4369788"/>
                  <a:pt x="661454" y="4366314"/>
                </a:cubicBezTo>
                <a:cubicBezTo>
                  <a:pt x="657093" y="4361965"/>
                  <a:pt x="651871" y="4363714"/>
                  <a:pt x="651009" y="4369812"/>
                </a:cubicBezTo>
                <a:cubicBezTo>
                  <a:pt x="647548" y="4385493"/>
                  <a:pt x="633618" y="4387254"/>
                  <a:pt x="620561" y="4391627"/>
                </a:cubicBezTo>
                <a:cubicBezTo>
                  <a:pt x="599671" y="4398623"/>
                  <a:pt x="577906" y="4403008"/>
                  <a:pt x="555280" y="4413490"/>
                </a:cubicBezTo>
                <a:cubicBezTo>
                  <a:pt x="537001" y="4419612"/>
                  <a:pt x="515224" y="4415288"/>
                  <a:pt x="495208" y="4424896"/>
                </a:cubicBezTo>
                <a:cubicBezTo>
                  <a:pt x="484763" y="4428394"/>
                  <a:pt x="470819" y="4421446"/>
                  <a:pt x="458625" y="4419722"/>
                </a:cubicBezTo>
                <a:cubicBezTo>
                  <a:pt x="451654" y="4416247"/>
                  <a:pt x="445556" y="4415384"/>
                  <a:pt x="436848" y="4415396"/>
                </a:cubicBezTo>
                <a:cubicBezTo>
                  <a:pt x="423779" y="4411060"/>
                  <a:pt x="407224" y="4404986"/>
                  <a:pt x="396792" y="4417194"/>
                </a:cubicBezTo>
                <a:cubicBezTo>
                  <a:pt x="388971" y="4428527"/>
                  <a:pt x="369804" y="4423327"/>
                  <a:pt x="369829" y="4440746"/>
                </a:cubicBezTo>
                <a:cubicBezTo>
                  <a:pt x="368093" y="4444232"/>
                  <a:pt x="366357" y="4447718"/>
                  <a:pt x="363744" y="4448593"/>
                </a:cubicBezTo>
                <a:cubicBezTo>
                  <a:pt x="340243" y="4456463"/>
                  <a:pt x="320240" y="4474780"/>
                  <a:pt x="294989" y="4477428"/>
                </a:cubicBezTo>
                <a:cubicBezTo>
                  <a:pt x="289767" y="4479177"/>
                  <a:pt x="285420" y="4483538"/>
                  <a:pt x="284545" y="4480926"/>
                </a:cubicBezTo>
                <a:cubicBezTo>
                  <a:pt x="270589" y="4465269"/>
                  <a:pt x="260169" y="4486186"/>
                  <a:pt x="248849" y="4487072"/>
                </a:cubicBezTo>
                <a:cubicBezTo>
                  <a:pt x="225335" y="4486234"/>
                  <a:pt x="207068" y="4501065"/>
                  <a:pt x="183542" y="4491518"/>
                </a:cubicBezTo>
                <a:cubicBezTo>
                  <a:pt x="173085" y="4486307"/>
                  <a:pt x="157418" y="4491554"/>
                  <a:pt x="146097" y="4492440"/>
                </a:cubicBezTo>
                <a:cubicBezTo>
                  <a:pt x="135652" y="4495938"/>
                  <a:pt x="123458" y="4494213"/>
                  <a:pt x="113875" y="4491614"/>
                </a:cubicBezTo>
                <a:cubicBezTo>
                  <a:pt x="104292" y="4489015"/>
                  <a:pt x="94710" y="4486415"/>
                  <a:pt x="82515" y="4484691"/>
                </a:cubicBezTo>
                <a:cubicBezTo>
                  <a:pt x="58126" y="4481240"/>
                  <a:pt x="40684" y="4463847"/>
                  <a:pt x="21505" y="4449939"/>
                </a:cubicBezTo>
                <a:cubicBezTo>
                  <a:pt x="10173" y="4442115"/>
                  <a:pt x="4926" y="4426447"/>
                  <a:pt x="3164" y="4412515"/>
                </a:cubicBezTo>
                <a:cubicBezTo>
                  <a:pt x="-2097" y="4388137"/>
                  <a:pt x="-2134" y="4362010"/>
                  <a:pt x="13508" y="4339344"/>
                </a:cubicBezTo>
                <a:cubicBezTo>
                  <a:pt x="25677" y="4323650"/>
                  <a:pt x="43956" y="4317529"/>
                  <a:pt x="61373" y="4317504"/>
                </a:cubicBezTo>
                <a:cubicBezTo>
                  <a:pt x="81401" y="4316606"/>
                  <a:pt x="99693" y="4319193"/>
                  <a:pt x="117109" y="4319169"/>
                </a:cubicBezTo>
                <a:cubicBezTo>
                  <a:pt x="134526" y="4319145"/>
                  <a:pt x="144970" y="4315647"/>
                  <a:pt x="156278" y="4306051"/>
                </a:cubicBezTo>
                <a:cubicBezTo>
                  <a:pt x="172795" y="4285998"/>
                  <a:pt x="193673" y="4270292"/>
                  <a:pt x="215425" y="4257199"/>
                </a:cubicBezTo>
                <a:cubicBezTo>
                  <a:pt x="229343" y="4246728"/>
                  <a:pt x="237164" y="4235395"/>
                  <a:pt x="244111" y="4221452"/>
                </a:cubicBezTo>
                <a:cubicBezTo>
                  <a:pt x="250196" y="4213604"/>
                  <a:pt x="244098" y="4212743"/>
                  <a:pt x="239738" y="4208394"/>
                </a:cubicBezTo>
                <a:lnTo>
                  <a:pt x="239571" y="4207895"/>
                </a:lnTo>
                <a:lnTo>
                  <a:pt x="234316" y="4207895"/>
                </a:lnTo>
                <a:lnTo>
                  <a:pt x="235943" y="4206113"/>
                </a:lnTo>
                <a:lnTo>
                  <a:pt x="236309" y="4198155"/>
                </a:lnTo>
                <a:lnTo>
                  <a:pt x="235912" y="4196968"/>
                </a:lnTo>
                <a:lnTo>
                  <a:pt x="236424" y="4195639"/>
                </a:lnTo>
                <a:lnTo>
                  <a:pt x="237319" y="4176164"/>
                </a:lnTo>
                <a:cubicBezTo>
                  <a:pt x="234566" y="4167903"/>
                  <a:pt x="231811" y="4167903"/>
                  <a:pt x="223549" y="4167903"/>
                </a:cubicBezTo>
                <a:cubicBezTo>
                  <a:pt x="207024" y="4165149"/>
                  <a:pt x="207024" y="4162395"/>
                  <a:pt x="212532" y="4145872"/>
                </a:cubicBezTo>
                <a:cubicBezTo>
                  <a:pt x="220795" y="4129349"/>
                  <a:pt x="231811" y="4115581"/>
                  <a:pt x="251090" y="4110073"/>
                </a:cubicBezTo>
                <a:cubicBezTo>
                  <a:pt x="262106" y="4104565"/>
                  <a:pt x="264860" y="4099058"/>
                  <a:pt x="262106" y="4088042"/>
                </a:cubicBezTo>
                <a:cubicBezTo>
                  <a:pt x="259352" y="4074273"/>
                  <a:pt x="270368" y="4074273"/>
                  <a:pt x="278631" y="4068766"/>
                </a:cubicBezTo>
                <a:cubicBezTo>
                  <a:pt x="284139" y="4063258"/>
                  <a:pt x="286893" y="4066012"/>
                  <a:pt x="292401" y="4071519"/>
                </a:cubicBezTo>
                <a:cubicBezTo>
                  <a:pt x="295155" y="4077027"/>
                  <a:pt x="300663" y="4082535"/>
                  <a:pt x="306172" y="4088042"/>
                </a:cubicBezTo>
                <a:cubicBezTo>
                  <a:pt x="322696" y="4079781"/>
                  <a:pt x="336466" y="4068766"/>
                  <a:pt x="352990" y="4071519"/>
                </a:cubicBezTo>
                <a:cubicBezTo>
                  <a:pt x="369516" y="4077027"/>
                  <a:pt x="377777" y="4066012"/>
                  <a:pt x="386040" y="4054996"/>
                </a:cubicBezTo>
                <a:cubicBezTo>
                  <a:pt x="405318" y="4027459"/>
                  <a:pt x="413581" y="3994413"/>
                  <a:pt x="424597" y="3966874"/>
                </a:cubicBezTo>
                <a:cubicBezTo>
                  <a:pt x="430105" y="3950352"/>
                  <a:pt x="432859" y="3936583"/>
                  <a:pt x="435613" y="3920060"/>
                </a:cubicBezTo>
                <a:cubicBezTo>
                  <a:pt x="441122" y="3906290"/>
                  <a:pt x="443875" y="3889767"/>
                  <a:pt x="446630" y="3873244"/>
                </a:cubicBezTo>
                <a:cubicBezTo>
                  <a:pt x="452138" y="3834691"/>
                  <a:pt x="454892" y="3798891"/>
                  <a:pt x="460400" y="3760338"/>
                </a:cubicBezTo>
                <a:cubicBezTo>
                  <a:pt x="465908" y="3730046"/>
                  <a:pt x="460400" y="3697000"/>
                  <a:pt x="465908" y="3666708"/>
                </a:cubicBezTo>
                <a:cubicBezTo>
                  <a:pt x="471416" y="3633662"/>
                  <a:pt x="468662" y="3600617"/>
                  <a:pt x="474170" y="3570324"/>
                </a:cubicBezTo>
                <a:cubicBezTo>
                  <a:pt x="479679" y="3542787"/>
                  <a:pt x="474170" y="3512494"/>
                  <a:pt x="479679" y="3484957"/>
                </a:cubicBezTo>
                <a:cubicBezTo>
                  <a:pt x="487940" y="3451911"/>
                  <a:pt x="485187" y="3418865"/>
                  <a:pt x="485187" y="3383065"/>
                </a:cubicBezTo>
                <a:cubicBezTo>
                  <a:pt x="485187" y="3377558"/>
                  <a:pt x="487940" y="3374804"/>
                  <a:pt x="490695" y="3369296"/>
                </a:cubicBezTo>
                <a:cubicBezTo>
                  <a:pt x="496203" y="3352773"/>
                  <a:pt x="490695" y="3339004"/>
                  <a:pt x="476924" y="3339004"/>
                </a:cubicBezTo>
                <a:cubicBezTo>
                  <a:pt x="460400" y="3336250"/>
                  <a:pt x="457646" y="3330742"/>
                  <a:pt x="457646" y="3316973"/>
                </a:cubicBezTo>
                <a:cubicBezTo>
                  <a:pt x="460400" y="3303205"/>
                  <a:pt x="457646" y="3286682"/>
                  <a:pt x="457646" y="3270159"/>
                </a:cubicBezTo>
                <a:cubicBezTo>
                  <a:pt x="460400" y="3242620"/>
                  <a:pt x="449383" y="3215082"/>
                  <a:pt x="446630" y="3184790"/>
                </a:cubicBezTo>
                <a:cubicBezTo>
                  <a:pt x="435613" y="3179283"/>
                  <a:pt x="443875" y="3165513"/>
                  <a:pt x="438367" y="3157252"/>
                </a:cubicBezTo>
                <a:cubicBezTo>
                  <a:pt x="430105" y="3148990"/>
                  <a:pt x="432859" y="3140729"/>
                  <a:pt x="432859" y="3129714"/>
                </a:cubicBezTo>
                <a:cubicBezTo>
                  <a:pt x="432859" y="3121453"/>
                  <a:pt x="427351" y="3115945"/>
                  <a:pt x="424597" y="3110437"/>
                </a:cubicBezTo>
                <a:cubicBezTo>
                  <a:pt x="421843" y="3082899"/>
                  <a:pt x="424597" y="3058115"/>
                  <a:pt x="435613" y="3033330"/>
                </a:cubicBezTo>
                <a:cubicBezTo>
                  <a:pt x="457646" y="2986515"/>
                  <a:pt x="479679" y="2936946"/>
                  <a:pt x="496203" y="2890132"/>
                </a:cubicBezTo>
                <a:cubicBezTo>
                  <a:pt x="526498" y="2813024"/>
                  <a:pt x="559547" y="2738671"/>
                  <a:pt x="598104" y="2669826"/>
                </a:cubicBezTo>
                <a:cubicBezTo>
                  <a:pt x="636661" y="2600981"/>
                  <a:pt x="669710" y="2529382"/>
                  <a:pt x="705513" y="2460536"/>
                </a:cubicBezTo>
                <a:cubicBezTo>
                  <a:pt x="708267" y="2455028"/>
                  <a:pt x="708267" y="2449521"/>
                  <a:pt x="713775" y="2446767"/>
                </a:cubicBezTo>
                <a:cubicBezTo>
                  <a:pt x="724791" y="2441260"/>
                  <a:pt x="719283" y="2427490"/>
                  <a:pt x="724791" y="2416475"/>
                </a:cubicBezTo>
                <a:cubicBezTo>
                  <a:pt x="727546" y="2413721"/>
                  <a:pt x="724791" y="2399952"/>
                  <a:pt x="719283" y="2394444"/>
                </a:cubicBezTo>
                <a:cubicBezTo>
                  <a:pt x="716529" y="2386183"/>
                  <a:pt x="716529" y="2383429"/>
                  <a:pt x="719283" y="2375168"/>
                </a:cubicBezTo>
                <a:cubicBezTo>
                  <a:pt x="733054" y="2355891"/>
                  <a:pt x="735808" y="2331107"/>
                  <a:pt x="741316" y="2306322"/>
                </a:cubicBezTo>
                <a:cubicBezTo>
                  <a:pt x="749578" y="2276030"/>
                  <a:pt x="760595" y="2242985"/>
                  <a:pt x="755086" y="2207185"/>
                </a:cubicBezTo>
                <a:cubicBezTo>
                  <a:pt x="768857" y="2163124"/>
                  <a:pt x="757840" y="2119063"/>
                  <a:pt x="763349" y="2072248"/>
                </a:cubicBezTo>
                <a:cubicBezTo>
                  <a:pt x="763349" y="2055725"/>
                  <a:pt x="752332" y="2041955"/>
                  <a:pt x="755086" y="2025433"/>
                </a:cubicBezTo>
                <a:cubicBezTo>
                  <a:pt x="757840" y="2008910"/>
                  <a:pt x="760595" y="1989634"/>
                  <a:pt x="755086" y="1975864"/>
                </a:cubicBezTo>
                <a:cubicBezTo>
                  <a:pt x="746824" y="1956588"/>
                  <a:pt x="749578" y="1937311"/>
                  <a:pt x="749578" y="1918034"/>
                </a:cubicBezTo>
                <a:cubicBezTo>
                  <a:pt x="749578" y="1898758"/>
                  <a:pt x="738562" y="1884988"/>
                  <a:pt x="741316" y="1868465"/>
                </a:cubicBezTo>
                <a:cubicBezTo>
                  <a:pt x="744070" y="1854696"/>
                  <a:pt x="746824" y="1835419"/>
                  <a:pt x="741316" y="1821650"/>
                </a:cubicBezTo>
                <a:cubicBezTo>
                  <a:pt x="730299" y="1799620"/>
                  <a:pt x="738562" y="1777589"/>
                  <a:pt x="730299" y="1755559"/>
                </a:cubicBezTo>
                <a:cubicBezTo>
                  <a:pt x="719283" y="1725267"/>
                  <a:pt x="708267" y="1694975"/>
                  <a:pt x="683481" y="1670190"/>
                </a:cubicBezTo>
                <a:cubicBezTo>
                  <a:pt x="677972" y="1664683"/>
                  <a:pt x="672464" y="1656421"/>
                  <a:pt x="664202" y="1650914"/>
                </a:cubicBezTo>
                <a:cubicBezTo>
                  <a:pt x="655940" y="1642652"/>
                  <a:pt x="653185" y="1634391"/>
                  <a:pt x="653185" y="1620622"/>
                </a:cubicBezTo>
                <a:cubicBezTo>
                  <a:pt x="655940" y="1609607"/>
                  <a:pt x="653185" y="1609607"/>
                  <a:pt x="639415" y="1609607"/>
                </a:cubicBezTo>
                <a:cubicBezTo>
                  <a:pt x="633907" y="1609607"/>
                  <a:pt x="625645" y="1609607"/>
                  <a:pt x="617382" y="1604098"/>
                </a:cubicBezTo>
                <a:cubicBezTo>
                  <a:pt x="606366" y="1598591"/>
                  <a:pt x="595350" y="1587576"/>
                  <a:pt x="581580" y="1590329"/>
                </a:cubicBezTo>
                <a:cubicBezTo>
                  <a:pt x="578825" y="1590329"/>
                  <a:pt x="576071" y="1587576"/>
                  <a:pt x="576071" y="1587576"/>
                </a:cubicBezTo>
                <a:cubicBezTo>
                  <a:pt x="573317" y="1568299"/>
                  <a:pt x="551284" y="1568299"/>
                  <a:pt x="540268" y="1560038"/>
                </a:cubicBezTo>
                <a:cubicBezTo>
                  <a:pt x="515482" y="1535253"/>
                  <a:pt x="487940" y="1518731"/>
                  <a:pt x="465908" y="1491192"/>
                </a:cubicBezTo>
                <a:cubicBezTo>
                  <a:pt x="452138" y="1474669"/>
                  <a:pt x="441122" y="1455393"/>
                  <a:pt x="427351" y="1438870"/>
                </a:cubicBezTo>
                <a:cubicBezTo>
                  <a:pt x="419089" y="1430609"/>
                  <a:pt x="413581" y="1419593"/>
                  <a:pt x="405318" y="1414086"/>
                </a:cubicBezTo>
                <a:cubicBezTo>
                  <a:pt x="397056" y="1405824"/>
                  <a:pt x="397056" y="1392055"/>
                  <a:pt x="388794" y="1386547"/>
                </a:cubicBezTo>
                <a:cubicBezTo>
                  <a:pt x="386040" y="1383793"/>
                  <a:pt x="380532" y="1383793"/>
                  <a:pt x="380532" y="1378286"/>
                </a:cubicBezTo>
                <a:cubicBezTo>
                  <a:pt x="375024" y="1356255"/>
                  <a:pt x="355745" y="1347994"/>
                  <a:pt x="336466" y="1334224"/>
                </a:cubicBezTo>
                <a:cubicBezTo>
                  <a:pt x="317188" y="1323210"/>
                  <a:pt x="300663" y="1309440"/>
                  <a:pt x="281385" y="1295671"/>
                </a:cubicBezTo>
                <a:cubicBezTo>
                  <a:pt x="278631" y="1290164"/>
                  <a:pt x="273123" y="1287410"/>
                  <a:pt x="270368" y="1279148"/>
                </a:cubicBezTo>
                <a:cubicBezTo>
                  <a:pt x="267615" y="1270887"/>
                  <a:pt x="259352" y="1265379"/>
                  <a:pt x="270368" y="1254364"/>
                </a:cubicBezTo>
                <a:cubicBezTo>
                  <a:pt x="275876" y="1248857"/>
                  <a:pt x="278631" y="1235087"/>
                  <a:pt x="275876" y="1224072"/>
                </a:cubicBezTo>
                <a:cubicBezTo>
                  <a:pt x="275876" y="1185518"/>
                  <a:pt x="284139" y="1149719"/>
                  <a:pt x="311680" y="1119427"/>
                </a:cubicBezTo>
                <a:cubicBezTo>
                  <a:pt x="308925" y="1105658"/>
                  <a:pt x="325450" y="1102904"/>
                  <a:pt x="325450" y="1089135"/>
                </a:cubicBezTo>
                <a:cubicBezTo>
                  <a:pt x="325450" y="1075366"/>
                  <a:pt x="341974" y="1064350"/>
                  <a:pt x="355745" y="1069858"/>
                </a:cubicBezTo>
                <a:cubicBezTo>
                  <a:pt x="369516" y="1075366"/>
                  <a:pt x="372269" y="1067104"/>
                  <a:pt x="377777" y="1061596"/>
                </a:cubicBezTo>
                <a:cubicBezTo>
                  <a:pt x="377777" y="1058843"/>
                  <a:pt x="380532" y="1053335"/>
                  <a:pt x="380532" y="1050582"/>
                </a:cubicBezTo>
                <a:cubicBezTo>
                  <a:pt x="386040" y="1039566"/>
                  <a:pt x="394302" y="1039566"/>
                  <a:pt x="399810" y="1047827"/>
                </a:cubicBezTo>
                <a:cubicBezTo>
                  <a:pt x="410826" y="1064350"/>
                  <a:pt x="424597" y="1078120"/>
                  <a:pt x="432859" y="1094643"/>
                </a:cubicBezTo>
                <a:cubicBezTo>
                  <a:pt x="449383" y="1124935"/>
                  <a:pt x="463154" y="1155226"/>
                  <a:pt x="474170" y="1185518"/>
                </a:cubicBezTo>
                <a:cubicBezTo>
                  <a:pt x="479679" y="1210303"/>
                  <a:pt x="476924" y="1232334"/>
                  <a:pt x="479679" y="1254364"/>
                </a:cubicBezTo>
                <a:cubicBezTo>
                  <a:pt x="479679" y="1265379"/>
                  <a:pt x="479679" y="1276394"/>
                  <a:pt x="485187" y="1287410"/>
                </a:cubicBezTo>
                <a:cubicBezTo>
                  <a:pt x="487940" y="1290164"/>
                  <a:pt x="490695" y="1292917"/>
                  <a:pt x="493449" y="1292917"/>
                </a:cubicBezTo>
                <a:cubicBezTo>
                  <a:pt x="498957" y="1292917"/>
                  <a:pt x="498957" y="1290164"/>
                  <a:pt x="498957" y="1284656"/>
                </a:cubicBezTo>
                <a:cubicBezTo>
                  <a:pt x="498957" y="1281902"/>
                  <a:pt x="498957" y="1276394"/>
                  <a:pt x="498957" y="1270887"/>
                </a:cubicBezTo>
                <a:cubicBezTo>
                  <a:pt x="493449" y="1226825"/>
                  <a:pt x="509974" y="1182765"/>
                  <a:pt x="507219" y="1135950"/>
                </a:cubicBezTo>
                <a:cubicBezTo>
                  <a:pt x="518236" y="1102904"/>
                  <a:pt x="512727" y="1069858"/>
                  <a:pt x="512727" y="1036812"/>
                </a:cubicBezTo>
                <a:cubicBezTo>
                  <a:pt x="512727" y="1017536"/>
                  <a:pt x="504466" y="998259"/>
                  <a:pt x="504466" y="976228"/>
                </a:cubicBezTo>
                <a:cubicBezTo>
                  <a:pt x="507219" y="956951"/>
                  <a:pt x="515482" y="940428"/>
                  <a:pt x="512727" y="921152"/>
                </a:cubicBezTo>
                <a:cubicBezTo>
                  <a:pt x="509974" y="901875"/>
                  <a:pt x="509974" y="882598"/>
                  <a:pt x="512727" y="866075"/>
                </a:cubicBezTo>
                <a:cubicBezTo>
                  <a:pt x="520990" y="844045"/>
                  <a:pt x="515482" y="816507"/>
                  <a:pt x="537514" y="799984"/>
                </a:cubicBezTo>
                <a:cubicBezTo>
                  <a:pt x="540268" y="797230"/>
                  <a:pt x="540268" y="791722"/>
                  <a:pt x="540268" y="788969"/>
                </a:cubicBezTo>
                <a:cubicBezTo>
                  <a:pt x="540268" y="783461"/>
                  <a:pt x="540268" y="777953"/>
                  <a:pt x="540268" y="775199"/>
                </a:cubicBezTo>
                <a:cubicBezTo>
                  <a:pt x="545776" y="766938"/>
                  <a:pt x="562301" y="761430"/>
                  <a:pt x="559547" y="753169"/>
                </a:cubicBezTo>
                <a:cubicBezTo>
                  <a:pt x="556793" y="744908"/>
                  <a:pt x="554039" y="733892"/>
                  <a:pt x="554039" y="725630"/>
                </a:cubicBezTo>
                <a:cubicBezTo>
                  <a:pt x="554039" y="717369"/>
                  <a:pt x="554039" y="706354"/>
                  <a:pt x="554039" y="698093"/>
                </a:cubicBezTo>
                <a:cubicBezTo>
                  <a:pt x="551284" y="684323"/>
                  <a:pt x="556793" y="670554"/>
                  <a:pt x="567809" y="659539"/>
                </a:cubicBezTo>
                <a:cubicBezTo>
                  <a:pt x="570563" y="656786"/>
                  <a:pt x="576071" y="654032"/>
                  <a:pt x="578825" y="651278"/>
                </a:cubicBezTo>
                <a:cubicBezTo>
                  <a:pt x="581580" y="643016"/>
                  <a:pt x="595350" y="640263"/>
                  <a:pt x="592596" y="629247"/>
                </a:cubicBezTo>
                <a:cubicBezTo>
                  <a:pt x="592596" y="618232"/>
                  <a:pt x="589841" y="607217"/>
                  <a:pt x="584333" y="598955"/>
                </a:cubicBezTo>
                <a:cubicBezTo>
                  <a:pt x="578825" y="590694"/>
                  <a:pt x="576071" y="585186"/>
                  <a:pt x="570563" y="579678"/>
                </a:cubicBezTo>
                <a:cubicBezTo>
                  <a:pt x="565055" y="568663"/>
                  <a:pt x="554039" y="563155"/>
                  <a:pt x="565055" y="549387"/>
                </a:cubicBezTo>
                <a:cubicBezTo>
                  <a:pt x="565055" y="546633"/>
                  <a:pt x="562301" y="535617"/>
                  <a:pt x="559547" y="532864"/>
                </a:cubicBezTo>
                <a:cubicBezTo>
                  <a:pt x="545776" y="524602"/>
                  <a:pt x="545776" y="513587"/>
                  <a:pt x="545776" y="499818"/>
                </a:cubicBezTo>
                <a:cubicBezTo>
                  <a:pt x="548531" y="486049"/>
                  <a:pt x="543023" y="480541"/>
                  <a:pt x="529252" y="475034"/>
                </a:cubicBezTo>
                <a:cubicBezTo>
                  <a:pt x="498957" y="461265"/>
                  <a:pt x="498957" y="447495"/>
                  <a:pt x="515482" y="417203"/>
                </a:cubicBezTo>
                <a:cubicBezTo>
                  <a:pt x="520990" y="406188"/>
                  <a:pt x="515482" y="392419"/>
                  <a:pt x="526498" y="381403"/>
                </a:cubicBezTo>
                <a:cubicBezTo>
                  <a:pt x="526498" y="381403"/>
                  <a:pt x="523744" y="375896"/>
                  <a:pt x="523744" y="375896"/>
                </a:cubicBezTo>
                <a:cubicBezTo>
                  <a:pt x="512727" y="375896"/>
                  <a:pt x="512727" y="370389"/>
                  <a:pt x="512727" y="362127"/>
                </a:cubicBezTo>
                <a:cubicBezTo>
                  <a:pt x="512727" y="359373"/>
                  <a:pt x="512727" y="356619"/>
                  <a:pt x="509974" y="356619"/>
                </a:cubicBezTo>
                <a:cubicBezTo>
                  <a:pt x="487940" y="342850"/>
                  <a:pt x="493449" y="323573"/>
                  <a:pt x="493449" y="304297"/>
                </a:cubicBezTo>
                <a:cubicBezTo>
                  <a:pt x="490695" y="290527"/>
                  <a:pt x="498957" y="271251"/>
                  <a:pt x="485187" y="257482"/>
                </a:cubicBezTo>
                <a:cubicBezTo>
                  <a:pt x="496203" y="235451"/>
                  <a:pt x="490695" y="210667"/>
                  <a:pt x="504466" y="191390"/>
                </a:cubicBezTo>
                <a:cubicBezTo>
                  <a:pt x="515482" y="177621"/>
                  <a:pt x="529252" y="161098"/>
                  <a:pt x="512727" y="141821"/>
                </a:cubicBezTo>
                <a:cubicBezTo>
                  <a:pt x="518236" y="128052"/>
                  <a:pt x="520990" y="111529"/>
                  <a:pt x="529252" y="97761"/>
                </a:cubicBezTo>
                <a:cubicBezTo>
                  <a:pt x="554039" y="53699"/>
                  <a:pt x="600858" y="34423"/>
                  <a:pt x="647677" y="17900"/>
                </a:cubicBezTo>
                <a:cubicBezTo>
                  <a:pt x="672464" y="9638"/>
                  <a:pt x="700005" y="-1377"/>
                  <a:pt x="727546" y="4130"/>
                </a:cubicBezTo>
                <a:cubicBezTo>
                  <a:pt x="735808" y="1377"/>
                  <a:pt x="744070" y="0"/>
                  <a:pt x="752333" y="0"/>
                </a:cubicBezTo>
                <a:close/>
              </a:path>
            </a:pathLst>
          </a:custGeom>
          <a:solidFill>
            <a:srgbClr val="EC408A"/>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23" name="Rounded Rectangle 96">
            <a:extLst>
              <a:ext uri="{FF2B5EF4-FFF2-40B4-BE49-F238E27FC236}">
                <a16:creationId xmlns:a16="http://schemas.microsoft.com/office/drawing/2014/main" id="{A292042E-5456-45FE-9561-9F5C8ECAEFDD}"/>
              </a:ext>
            </a:extLst>
          </p:cNvPr>
          <p:cNvSpPr/>
          <p:nvPr/>
        </p:nvSpPr>
        <p:spPr>
          <a:xfrm>
            <a:off x="5801277" y="3086899"/>
            <a:ext cx="558693" cy="175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4" name="Circle: Hollow 47">
            <a:extLst>
              <a:ext uri="{FF2B5EF4-FFF2-40B4-BE49-F238E27FC236}">
                <a16:creationId xmlns:a16="http://schemas.microsoft.com/office/drawing/2014/main" id="{A8F75F8E-32CF-42B7-A103-B15C60E18B98}"/>
              </a:ext>
            </a:extLst>
          </p:cNvPr>
          <p:cNvSpPr/>
          <p:nvPr/>
        </p:nvSpPr>
        <p:spPr>
          <a:xfrm>
            <a:off x="6012003" y="2566667"/>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Rounded Rectangle 96">
            <a:extLst>
              <a:ext uri="{FF2B5EF4-FFF2-40B4-BE49-F238E27FC236}">
                <a16:creationId xmlns:a16="http://schemas.microsoft.com/office/drawing/2014/main" id="{A9160358-B538-4278-B4F9-A84DB164311D}"/>
              </a:ext>
            </a:extLst>
          </p:cNvPr>
          <p:cNvSpPr/>
          <p:nvPr/>
        </p:nvSpPr>
        <p:spPr>
          <a:xfrm>
            <a:off x="5137548" y="3608183"/>
            <a:ext cx="558693" cy="175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6" name="Circle: Hollow 45">
            <a:extLst>
              <a:ext uri="{FF2B5EF4-FFF2-40B4-BE49-F238E27FC236}">
                <a16:creationId xmlns:a16="http://schemas.microsoft.com/office/drawing/2014/main" id="{0A8F7C65-833E-4F34-8F38-B5D7F7D92A52}"/>
              </a:ext>
            </a:extLst>
          </p:cNvPr>
          <p:cNvSpPr/>
          <p:nvPr/>
        </p:nvSpPr>
        <p:spPr>
          <a:xfrm>
            <a:off x="5416895" y="3086161"/>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Rounded Rectangle 96">
            <a:extLst>
              <a:ext uri="{FF2B5EF4-FFF2-40B4-BE49-F238E27FC236}">
                <a16:creationId xmlns:a16="http://schemas.microsoft.com/office/drawing/2014/main" id="{A292042E-5456-45FE-9561-9F5C8ECAEFDD}"/>
              </a:ext>
            </a:extLst>
          </p:cNvPr>
          <p:cNvSpPr/>
          <p:nvPr/>
        </p:nvSpPr>
        <p:spPr>
          <a:xfrm>
            <a:off x="4634611" y="4122321"/>
            <a:ext cx="558693" cy="175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9" name="Circle: Hollow 47">
            <a:extLst>
              <a:ext uri="{FF2B5EF4-FFF2-40B4-BE49-F238E27FC236}">
                <a16:creationId xmlns:a16="http://schemas.microsoft.com/office/drawing/2014/main" id="{A8F75F8E-32CF-42B7-A103-B15C60E18B98}"/>
              </a:ext>
            </a:extLst>
          </p:cNvPr>
          <p:cNvSpPr/>
          <p:nvPr/>
        </p:nvSpPr>
        <p:spPr>
          <a:xfrm>
            <a:off x="4845337" y="3602089"/>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ounded Rectangle 96">
            <a:extLst>
              <a:ext uri="{FF2B5EF4-FFF2-40B4-BE49-F238E27FC236}">
                <a16:creationId xmlns:a16="http://schemas.microsoft.com/office/drawing/2014/main" id="{A9160358-B538-4278-B4F9-A84DB164311D}"/>
              </a:ext>
            </a:extLst>
          </p:cNvPr>
          <p:cNvSpPr/>
          <p:nvPr/>
        </p:nvSpPr>
        <p:spPr>
          <a:xfrm>
            <a:off x="3970882" y="4643605"/>
            <a:ext cx="558693" cy="1757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1" name="Circle: Hollow 45">
            <a:extLst>
              <a:ext uri="{FF2B5EF4-FFF2-40B4-BE49-F238E27FC236}">
                <a16:creationId xmlns:a16="http://schemas.microsoft.com/office/drawing/2014/main" id="{0A8F7C65-833E-4F34-8F38-B5D7F7D92A52}"/>
              </a:ext>
            </a:extLst>
          </p:cNvPr>
          <p:cNvSpPr/>
          <p:nvPr/>
        </p:nvSpPr>
        <p:spPr>
          <a:xfrm>
            <a:off x="4250229" y="4121583"/>
            <a:ext cx="695935" cy="69593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Block Arc 25">
            <a:extLst>
              <a:ext uri="{FF2B5EF4-FFF2-40B4-BE49-F238E27FC236}">
                <a16:creationId xmlns:a16="http://schemas.microsoft.com/office/drawing/2014/main" id="{31FE919C-941E-4BE6-A9BE-8BF45AA177F7}"/>
              </a:ext>
            </a:extLst>
          </p:cNvPr>
          <p:cNvSpPr>
            <a:spLocks noChangeAspect="1"/>
          </p:cNvSpPr>
          <p:nvPr/>
        </p:nvSpPr>
        <p:spPr>
          <a:xfrm>
            <a:off x="-680512" y="6541948"/>
            <a:ext cx="129963" cy="187758"/>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18" name="Oval 10">
            <a:extLst>
              <a:ext uri="{FF2B5EF4-FFF2-40B4-BE49-F238E27FC236}">
                <a16:creationId xmlns:a16="http://schemas.microsoft.com/office/drawing/2014/main" id="{E74C23BE-6086-45A3-930E-51D5A70B4E05}"/>
              </a:ext>
            </a:extLst>
          </p:cNvPr>
          <p:cNvSpPr/>
          <p:nvPr/>
        </p:nvSpPr>
        <p:spPr>
          <a:xfrm>
            <a:off x="6840706" y="2174137"/>
            <a:ext cx="322193" cy="381811"/>
          </a:xfrm>
          <a:custGeom>
            <a:avLst/>
            <a:gdLst/>
            <a:ahLst/>
            <a:cxnLst/>
            <a:rect l="l" t="t" r="r" b="b"/>
            <a:pathLst>
              <a:path w="3310915" h="3923570">
                <a:moveTo>
                  <a:pt x="2634572" y="2782060"/>
                </a:moveTo>
                <a:cubicBezTo>
                  <a:pt x="2877724" y="2784696"/>
                  <a:pt x="3073074" y="2923910"/>
                  <a:pt x="3310915" y="3050983"/>
                </a:cubicBezTo>
                <a:lnTo>
                  <a:pt x="3113550" y="3840011"/>
                </a:lnTo>
                <a:lnTo>
                  <a:pt x="2637706" y="3668957"/>
                </a:lnTo>
                <a:cubicBezTo>
                  <a:pt x="2327360" y="3767940"/>
                  <a:pt x="1829375" y="3988492"/>
                  <a:pt x="1579811" y="3905123"/>
                </a:cubicBezTo>
                <a:cubicBezTo>
                  <a:pt x="1320906" y="3775288"/>
                  <a:pt x="642145" y="3366355"/>
                  <a:pt x="472751" y="3203771"/>
                </a:cubicBezTo>
                <a:cubicBezTo>
                  <a:pt x="303357" y="3041187"/>
                  <a:pt x="403652" y="2893777"/>
                  <a:pt x="563448" y="2929619"/>
                </a:cubicBezTo>
                <a:cubicBezTo>
                  <a:pt x="702634" y="2937547"/>
                  <a:pt x="1160012" y="3199482"/>
                  <a:pt x="1284082" y="3253983"/>
                </a:cubicBezTo>
                <a:cubicBezTo>
                  <a:pt x="1127104" y="3587742"/>
                  <a:pt x="1741057" y="3563487"/>
                  <a:pt x="1955231" y="3541261"/>
                </a:cubicBezTo>
                <a:cubicBezTo>
                  <a:pt x="2131253" y="3488686"/>
                  <a:pt x="2214010" y="3505589"/>
                  <a:pt x="2306401" y="3383364"/>
                </a:cubicBezTo>
                <a:cubicBezTo>
                  <a:pt x="2155860" y="3427865"/>
                  <a:pt x="2163213" y="3429679"/>
                  <a:pt x="1912247" y="3471537"/>
                </a:cubicBezTo>
                <a:cubicBezTo>
                  <a:pt x="1482134" y="3531123"/>
                  <a:pt x="1135709" y="3364234"/>
                  <a:pt x="1413085" y="3236383"/>
                </a:cubicBezTo>
                <a:cubicBezTo>
                  <a:pt x="1557848" y="3164554"/>
                  <a:pt x="1721108" y="3222221"/>
                  <a:pt x="1929297" y="3121321"/>
                </a:cubicBezTo>
                <a:cubicBezTo>
                  <a:pt x="2128589" y="3010789"/>
                  <a:pt x="2187815" y="2818332"/>
                  <a:pt x="2527174" y="2789726"/>
                </a:cubicBezTo>
                <a:cubicBezTo>
                  <a:pt x="2564125" y="2784095"/>
                  <a:pt x="2599836" y="2781684"/>
                  <a:pt x="2634572" y="2782060"/>
                </a:cubicBezTo>
                <a:close/>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gradFill>
            <a:gsLst>
              <a:gs pos="49000">
                <a:srgbClr val="00B050"/>
              </a:gs>
              <a:gs pos="82671">
                <a:schemeClr val="accent1">
                  <a:lumMod val="75000"/>
                </a:schemeClr>
              </a:gs>
              <a:gs pos="71324">
                <a:srgbClr val="AFED87"/>
              </a:gs>
              <a:gs pos="4000">
                <a:srgbClr val="8BED55"/>
              </a:gs>
              <a:gs pos="24000">
                <a:schemeClr val="accent1">
                  <a:lumMod val="75000"/>
                </a:schemeClr>
              </a:gs>
            </a:gsLst>
            <a:lin ang="5400000" scaled="1"/>
          </a:gra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65000"/>
                  <a:lumOff val="35000"/>
                </a:schemeClr>
              </a:solidFill>
            </a:endParaRPr>
          </a:p>
        </p:txBody>
      </p:sp>
      <p:sp>
        <p:nvSpPr>
          <p:cNvPr id="119" name="Rectangle 16">
            <a:extLst>
              <a:ext uri="{FF2B5EF4-FFF2-40B4-BE49-F238E27FC236}">
                <a16:creationId xmlns:a16="http://schemas.microsoft.com/office/drawing/2014/main" id="{DAA64899-B642-4CE0-B60D-CE3AA5CFAB09}"/>
              </a:ext>
            </a:extLst>
          </p:cNvPr>
          <p:cNvSpPr/>
          <p:nvPr/>
        </p:nvSpPr>
        <p:spPr>
          <a:xfrm rot="2700000">
            <a:off x="5625506" y="3211906"/>
            <a:ext cx="239690" cy="42971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1" name="Rounded Rectangle 5">
            <a:extLst>
              <a:ext uri="{FF2B5EF4-FFF2-40B4-BE49-F238E27FC236}">
                <a16:creationId xmlns:a16="http://schemas.microsoft.com/office/drawing/2014/main" id="{FC55A544-9037-400D-8212-7791E1129181}"/>
              </a:ext>
            </a:extLst>
          </p:cNvPr>
          <p:cNvSpPr/>
          <p:nvPr/>
        </p:nvSpPr>
        <p:spPr>
          <a:xfrm flipH="1">
            <a:off x="4962474" y="3753254"/>
            <a:ext cx="478488" cy="39472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2" name="TextBox 121">
            <a:extLst>
              <a:ext uri="{FF2B5EF4-FFF2-40B4-BE49-F238E27FC236}">
                <a16:creationId xmlns:a16="http://schemas.microsoft.com/office/drawing/2014/main" id="{081C556D-4B7E-4FBC-8F1D-B1FF6A996E07}"/>
              </a:ext>
            </a:extLst>
          </p:cNvPr>
          <p:cNvSpPr txBox="1"/>
          <p:nvPr/>
        </p:nvSpPr>
        <p:spPr>
          <a:xfrm>
            <a:off x="3304653" y="4236585"/>
            <a:ext cx="1119403"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Exercising</a:t>
            </a:r>
            <a:endParaRPr lang="ko-KR" altLang="en-US" sz="1400" b="1" dirty="0">
              <a:solidFill>
                <a:schemeClr val="tx1">
                  <a:lumMod val="75000"/>
                  <a:lumOff val="25000"/>
                </a:schemeClr>
              </a:solidFill>
              <a:cs typeface="Arial" pitchFamily="34" charset="0"/>
            </a:endParaRPr>
          </a:p>
        </p:txBody>
      </p:sp>
      <p:sp>
        <p:nvSpPr>
          <p:cNvPr id="133" name="TextBox 132">
            <a:extLst>
              <a:ext uri="{FF2B5EF4-FFF2-40B4-BE49-F238E27FC236}">
                <a16:creationId xmlns:a16="http://schemas.microsoft.com/office/drawing/2014/main" id="{081C556D-4B7E-4FBC-8F1D-B1FF6A996E07}"/>
              </a:ext>
            </a:extLst>
          </p:cNvPr>
          <p:cNvSpPr txBox="1"/>
          <p:nvPr/>
        </p:nvSpPr>
        <p:spPr>
          <a:xfrm>
            <a:off x="6060524" y="1625390"/>
            <a:ext cx="1685481"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Mindfulness</a:t>
            </a:r>
            <a:endParaRPr lang="ko-KR" altLang="en-US" sz="1400" b="1" dirty="0">
              <a:solidFill>
                <a:schemeClr val="tx1">
                  <a:lumMod val="75000"/>
                  <a:lumOff val="25000"/>
                </a:schemeClr>
              </a:solidFill>
              <a:cs typeface="Arial" pitchFamily="34" charset="0"/>
            </a:endParaRPr>
          </a:p>
        </p:txBody>
      </p:sp>
      <p:sp>
        <p:nvSpPr>
          <p:cNvPr id="134" name="TextBox 133">
            <a:extLst>
              <a:ext uri="{FF2B5EF4-FFF2-40B4-BE49-F238E27FC236}">
                <a16:creationId xmlns:a16="http://schemas.microsoft.com/office/drawing/2014/main" id="{081C556D-4B7E-4FBC-8F1D-B1FF6A996E07}"/>
              </a:ext>
            </a:extLst>
          </p:cNvPr>
          <p:cNvSpPr txBox="1"/>
          <p:nvPr/>
        </p:nvSpPr>
        <p:spPr>
          <a:xfrm>
            <a:off x="4541138" y="3182706"/>
            <a:ext cx="1002867"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Learning</a:t>
            </a:r>
            <a:endParaRPr lang="ko-KR" altLang="en-US" sz="1400" b="1" dirty="0">
              <a:solidFill>
                <a:schemeClr val="tx1">
                  <a:lumMod val="75000"/>
                  <a:lumOff val="25000"/>
                </a:schemeClr>
              </a:solidFill>
              <a:cs typeface="Arial" pitchFamily="34" charset="0"/>
            </a:endParaRPr>
          </a:p>
        </p:txBody>
      </p:sp>
      <p:sp>
        <p:nvSpPr>
          <p:cNvPr id="136" name="TextBox 135">
            <a:extLst>
              <a:ext uri="{FF2B5EF4-FFF2-40B4-BE49-F238E27FC236}">
                <a16:creationId xmlns:a16="http://schemas.microsoft.com/office/drawing/2014/main" id="{081C556D-4B7E-4FBC-8F1D-B1FF6A996E07}"/>
              </a:ext>
            </a:extLst>
          </p:cNvPr>
          <p:cNvSpPr txBox="1"/>
          <p:nvPr/>
        </p:nvSpPr>
        <p:spPr>
          <a:xfrm>
            <a:off x="5475515" y="2152108"/>
            <a:ext cx="1294034"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Contributing</a:t>
            </a:r>
            <a:endParaRPr lang="ko-KR" altLang="en-US" sz="1600" b="1" dirty="0">
              <a:solidFill>
                <a:schemeClr val="tx1">
                  <a:lumMod val="75000"/>
                  <a:lumOff val="25000"/>
                </a:schemeClr>
              </a:solidFill>
              <a:cs typeface="Arial" pitchFamily="34" charset="0"/>
            </a:endParaRPr>
          </a:p>
        </p:txBody>
      </p:sp>
      <p:sp>
        <p:nvSpPr>
          <p:cNvPr id="137" name="TextBox 136">
            <a:extLst>
              <a:ext uri="{FF2B5EF4-FFF2-40B4-BE49-F238E27FC236}">
                <a16:creationId xmlns:a16="http://schemas.microsoft.com/office/drawing/2014/main" id="{081C556D-4B7E-4FBC-8F1D-B1FF6A996E07}"/>
              </a:ext>
            </a:extLst>
          </p:cNvPr>
          <p:cNvSpPr txBox="1"/>
          <p:nvPr/>
        </p:nvSpPr>
        <p:spPr>
          <a:xfrm>
            <a:off x="5138873" y="2714381"/>
            <a:ext cx="973957" cy="338554"/>
          </a:xfrm>
          <a:prstGeom prst="rect">
            <a:avLst/>
          </a:prstGeom>
          <a:noFill/>
        </p:spPr>
        <p:txBody>
          <a:bodyPr wrap="square" rtlCol="0">
            <a:spAutoFit/>
          </a:bodyPr>
          <a:lstStyle/>
          <a:p>
            <a:r>
              <a:rPr lang="en-US" altLang="ko-KR" sz="1600" b="1">
                <a:solidFill>
                  <a:schemeClr val="tx1">
                    <a:lumMod val="75000"/>
                    <a:lumOff val="25000"/>
                  </a:schemeClr>
                </a:solidFill>
                <a:cs typeface="Arial" pitchFamily="34" charset="0"/>
              </a:rPr>
              <a:t>Creating</a:t>
            </a:r>
            <a:endParaRPr lang="ko-KR" altLang="en-US" sz="1400" b="1" dirty="0">
              <a:solidFill>
                <a:schemeClr val="tx1">
                  <a:lumMod val="75000"/>
                  <a:lumOff val="25000"/>
                </a:schemeClr>
              </a:solidFill>
              <a:cs typeface="Arial" pitchFamily="34" charset="0"/>
            </a:endParaRPr>
          </a:p>
        </p:txBody>
      </p:sp>
      <p:sp>
        <p:nvSpPr>
          <p:cNvPr id="142" name="Teardrop 1">
            <a:extLst>
              <a:ext uri="{FF2B5EF4-FFF2-40B4-BE49-F238E27FC236}">
                <a16:creationId xmlns:a16="http://schemas.microsoft.com/office/drawing/2014/main" id="{DA57A903-C94E-4050-A050-610A86A35F53}"/>
              </a:ext>
            </a:extLst>
          </p:cNvPr>
          <p:cNvSpPr/>
          <p:nvPr/>
        </p:nvSpPr>
        <p:spPr>
          <a:xfrm rot="18805991">
            <a:off x="7412892" y="1648512"/>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gradFill>
            <a:gsLst>
              <a:gs pos="49000">
                <a:schemeClr val="bg1">
                  <a:lumMod val="85000"/>
                </a:schemeClr>
              </a:gs>
              <a:gs pos="82671">
                <a:schemeClr val="bg2"/>
              </a:gs>
              <a:gs pos="36675">
                <a:schemeClr val="bg1">
                  <a:lumMod val="95000"/>
                </a:schemeClr>
              </a:gs>
              <a:gs pos="4000">
                <a:schemeClr val="bg2"/>
              </a:gs>
              <a:gs pos="24000">
                <a:schemeClr val="bg1">
                  <a:lumMod val="65000"/>
                </a:schemeClr>
              </a:gs>
              <a:gs pos="73000">
                <a:schemeClr val="bg1">
                  <a:lumMod val="50000"/>
                </a:schemeClr>
              </a:gs>
              <a:gs pos="92000">
                <a:schemeClr val="accent1">
                  <a:lumMod val="30000"/>
                  <a:lumOff val="70000"/>
                </a:schemeClr>
              </a:gs>
            </a:gsLst>
            <a:lin ang="5400000" scaled="1"/>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44" name="Freeform 19">
            <a:extLst>
              <a:ext uri="{FF2B5EF4-FFF2-40B4-BE49-F238E27FC236}">
                <a16:creationId xmlns:a16="http://schemas.microsoft.com/office/drawing/2014/main" id="{DD59881D-26FD-493B-8AE1-06C59DF34840}"/>
              </a:ext>
            </a:extLst>
          </p:cNvPr>
          <p:cNvSpPr/>
          <p:nvPr/>
        </p:nvSpPr>
        <p:spPr>
          <a:xfrm>
            <a:off x="6185446" y="2749864"/>
            <a:ext cx="317129" cy="312044"/>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rgbClr val="CC6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7" name="Block Arc 31">
            <a:extLst>
              <a:ext uri="{FF2B5EF4-FFF2-40B4-BE49-F238E27FC236}">
                <a16:creationId xmlns:a16="http://schemas.microsoft.com/office/drawing/2014/main" id="{7D9DF903-DA8F-4191-AEDF-7DDF26A64847}"/>
              </a:ext>
            </a:extLst>
          </p:cNvPr>
          <p:cNvSpPr/>
          <p:nvPr/>
        </p:nvSpPr>
        <p:spPr>
          <a:xfrm>
            <a:off x="3045024" y="1884116"/>
            <a:ext cx="744469" cy="824352"/>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50" name="Group 149"/>
          <p:cNvGrpSpPr/>
          <p:nvPr/>
        </p:nvGrpSpPr>
        <p:grpSpPr>
          <a:xfrm rot="20261276">
            <a:off x="4334189" y="4317477"/>
            <a:ext cx="587748" cy="317121"/>
            <a:chOff x="5163072" y="3396567"/>
            <a:chExt cx="1946746" cy="1050372"/>
          </a:xfrm>
        </p:grpSpPr>
        <p:grpSp>
          <p:nvGrpSpPr>
            <p:cNvPr id="151" name="Group 150"/>
            <p:cNvGrpSpPr/>
            <p:nvPr/>
          </p:nvGrpSpPr>
          <p:grpSpPr>
            <a:xfrm>
              <a:off x="5163072" y="3396567"/>
              <a:ext cx="1946746" cy="1050372"/>
              <a:chOff x="5163072" y="3396567"/>
              <a:chExt cx="1946746" cy="1050372"/>
            </a:xfrm>
          </p:grpSpPr>
          <p:grpSp>
            <p:nvGrpSpPr>
              <p:cNvPr id="153" name="Group 152"/>
              <p:cNvGrpSpPr/>
              <p:nvPr/>
            </p:nvGrpSpPr>
            <p:grpSpPr>
              <a:xfrm>
                <a:off x="5163072" y="3396567"/>
                <a:ext cx="1946746" cy="1050372"/>
                <a:chOff x="4552948" y="3928227"/>
                <a:chExt cx="3086104" cy="1665116"/>
              </a:xfrm>
            </p:grpSpPr>
            <p:grpSp>
              <p:nvGrpSpPr>
                <p:cNvPr id="155" name="Group 154"/>
                <p:cNvGrpSpPr/>
                <p:nvPr/>
              </p:nvGrpSpPr>
              <p:grpSpPr>
                <a:xfrm>
                  <a:off x="4552948" y="3928227"/>
                  <a:ext cx="3086104" cy="1219660"/>
                  <a:chOff x="4552948" y="3928227"/>
                  <a:chExt cx="3086104" cy="1219660"/>
                </a:xfrm>
              </p:grpSpPr>
              <p:sp>
                <p:nvSpPr>
                  <p:cNvPr id="157" name="Freeform 156"/>
                  <p:cNvSpPr>
                    <a:spLocks/>
                  </p:cNvSpPr>
                  <p:nvPr/>
                </p:nvSpPr>
                <p:spPr bwMode="auto">
                  <a:xfrm>
                    <a:off x="4552948" y="3928227"/>
                    <a:ext cx="3086104" cy="1219660"/>
                  </a:xfrm>
                  <a:custGeom>
                    <a:avLst/>
                    <a:gdLst>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3057773 w 3086104"/>
                      <a:gd name="connsiteY8" fmla="*/ 1049051 h 1219659"/>
                      <a:gd name="connsiteX9" fmla="*/ 2890195 w 3086104"/>
                      <a:gd name="connsiteY9" fmla="*/ 1219659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3057773 w 3086104"/>
                      <a:gd name="connsiteY8" fmla="*/ 1049051 h 1219659"/>
                      <a:gd name="connsiteX9" fmla="*/ 2805134 w 3086104"/>
                      <a:gd name="connsiteY9" fmla="*/ 1198393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2993977 w 3086104"/>
                      <a:gd name="connsiteY8" fmla="*/ 1049051 h 1219659"/>
                      <a:gd name="connsiteX9" fmla="*/ 2805134 w 3086104"/>
                      <a:gd name="connsiteY9" fmla="*/ 1198393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2993977 w 3086104"/>
                      <a:gd name="connsiteY8" fmla="*/ 1049051 h 1219659"/>
                      <a:gd name="connsiteX9" fmla="*/ 2730706 w 3086104"/>
                      <a:gd name="connsiteY9" fmla="*/ 1166496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9 h 1219661"/>
                      <a:gd name="connsiteX1" fmla="*/ 2520756 w 3086104"/>
                      <a:gd name="connsiteY1" fmla="*/ 334767 h 1219661"/>
                      <a:gd name="connsiteX2" fmla="*/ 3000813 w 3086104"/>
                      <a:gd name="connsiteY2" fmla="*/ 171417 h 1219661"/>
                      <a:gd name="connsiteX3" fmla="*/ 3079692 w 3086104"/>
                      <a:gd name="connsiteY3" fmla="*/ 734317 h 1219661"/>
                      <a:gd name="connsiteX4" fmla="*/ 3074395 w 3086104"/>
                      <a:gd name="connsiteY4" fmla="*/ 812799 h 1219661"/>
                      <a:gd name="connsiteX5" fmla="*/ 3082575 w 3086104"/>
                      <a:gd name="connsiteY5" fmla="*/ 812707 h 1219661"/>
                      <a:gd name="connsiteX6" fmla="*/ 3068459 w 3086104"/>
                      <a:gd name="connsiteY6" fmla="*/ 1028902 h 1219661"/>
                      <a:gd name="connsiteX7" fmla="*/ 3061713 w 3086104"/>
                      <a:gd name="connsiteY7" fmla="*/ 1026219 h 1219661"/>
                      <a:gd name="connsiteX8" fmla="*/ 2993977 w 3086104"/>
                      <a:gd name="connsiteY8" fmla="*/ 1049053 h 1219661"/>
                      <a:gd name="connsiteX9" fmla="*/ 2730706 w 3086104"/>
                      <a:gd name="connsiteY9" fmla="*/ 1166498 h 1219661"/>
                      <a:gd name="connsiteX10" fmla="*/ 842291 w 3086104"/>
                      <a:gd name="connsiteY10" fmla="*/ 1219661 h 1219661"/>
                      <a:gd name="connsiteX11" fmla="*/ 89517 w 3086104"/>
                      <a:gd name="connsiteY11" fmla="*/ 1076629 h 1219661"/>
                      <a:gd name="connsiteX12" fmla="*/ 52962 w 3086104"/>
                      <a:gd name="connsiteY12" fmla="*/ 1048083 h 1219661"/>
                      <a:gd name="connsiteX13" fmla="*/ 18574 w 3086104"/>
                      <a:gd name="connsiteY13" fmla="*/ 1023625 h 1219661"/>
                      <a:gd name="connsiteX14" fmla="*/ 126214 w 3086104"/>
                      <a:gd name="connsiteY14" fmla="*/ 627223 h 1219661"/>
                      <a:gd name="connsiteX15" fmla="*/ 1013800 w 3086104"/>
                      <a:gd name="connsiteY15" fmla="*/ 442236 h 1219661"/>
                      <a:gd name="connsiteX16" fmla="*/ 1971970 w 3086104"/>
                      <a:gd name="connsiteY16" fmla="*/ 29 h 1219661"/>
                      <a:gd name="connsiteX0" fmla="*/ 1971970 w 3086104"/>
                      <a:gd name="connsiteY0" fmla="*/ 28 h 1219660"/>
                      <a:gd name="connsiteX1" fmla="*/ 2520756 w 3086104"/>
                      <a:gd name="connsiteY1" fmla="*/ 334766 h 1219660"/>
                      <a:gd name="connsiteX2" fmla="*/ 3000813 w 3086104"/>
                      <a:gd name="connsiteY2" fmla="*/ 171416 h 1219660"/>
                      <a:gd name="connsiteX3" fmla="*/ 3079692 w 3086104"/>
                      <a:gd name="connsiteY3" fmla="*/ 734316 h 1219660"/>
                      <a:gd name="connsiteX4" fmla="*/ 3074395 w 3086104"/>
                      <a:gd name="connsiteY4" fmla="*/ 812798 h 1219660"/>
                      <a:gd name="connsiteX5" fmla="*/ 3082575 w 3086104"/>
                      <a:gd name="connsiteY5" fmla="*/ 812706 h 1219660"/>
                      <a:gd name="connsiteX6" fmla="*/ 3068459 w 3086104"/>
                      <a:gd name="connsiteY6" fmla="*/ 1028901 h 1219660"/>
                      <a:gd name="connsiteX7" fmla="*/ 3061713 w 3086104"/>
                      <a:gd name="connsiteY7" fmla="*/ 1026218 h 1219660"/>
                      <a:gd name="connsiteX8" fmla="*/ 2993977 w 3086104"/>
                      <a:gd name="connsiteY8" fmla="*/ 1049052 h 1219660"/>
                      <a:gd name="connsiteX9" fmla="*/ 2730706 w 3086104"/>
                      <a:gd name="connsiteY9" fmla="*/ 1166497 h 1219660"/>
                      <a:gd name="connsiteX10" fmla="*/ 842291 w 3086104"/>
                      <a:gd name="connsiteY10" fmla="*/ 1219660 h 1219660"/>
                      <a:gd name="connsiteX11" fmla="*/ 89517 w 3086104"/>
                      <a:gd name="connsiteY11" fmla="*/ 1076628 h 1219660"/>
                      <a:gd name="connsiteX12" fmla="*/ 52962 w 3086104"/>
                      <a:gd name="connsiteY12" fmla="*/ 1048082 h 1219660"/>
                      <a:gd name="connsiteX13" fmla="*/ 18574 w 3086104"/>
                      <a:gd name="connsiteY13" fmla="*/ 1023624 h 1219660"/>
                      <a:gd name="connsiteX14" fmla="*/ 126214 w 3086104"/>
                      <a:gd name="connsiteY14" fmla="*/ 627222 h 1219660"/>
                      <a:gd name="connsiteX15" fmla="*/ 1013800 w 3086104"/>
                      <a:gd name="connsiteY15" fmla="*/ 442235 h 1219660"/>
                      <a:gd name="connsiteX16" fmla="*/ 1971970 w 3086104"/>
                      <a:gd name="connsiteY16" fmla="*/ 28 h 121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6104" h="1219660">
                        <a:moveTo>
                          <a:pt x="1971970" y="28"/>
                        </a:moveTo>
                        <a:cubicBezTo>
                          <a:pt x="1982557" y="-3496"/>
                          <a:pt x="2179161" y="327466"/>
                          <a:pt x="2520756" y="334766"/>
                        </a:cubicBezTo>
                        <a:cubicBezTo>
                          <a:pt x="2694553" y="338480"/>
                          <a:pt x="3000813" y="171416"/>
                          <a:pt x="3000813" y="171416"/>
                        </a:cubicBezTo>
                        <a:cubicBezTo>
                          <a:pt x="3000813" y="171416"/>
                          <a:pt x="3088980" y="341291"/>
                          <a:pt x="3079692" y="734316"/>
                        </a:cubicBezTo>
                        <a:lnTo>
                          <a:pt x="3074395" y="812798"/>
                        </a:lnTo>
                        <a:lnTo>
                          <a:pt x="3082575" y="812706"/>
                        </a:lnTo>
                        <a:cubicBezTo>
                          <a:pt x="3082575" y="812706"/>
                          <a:pt x="3096691" y="899881"/>
                          <a:pt x="3068459" y="1028901"/>
                        </a:cubicBezTo>
                        <a:lnTo>
                          <a:pt x="3061713" y="1026218"/>
                        </a:lnTo>
                        <a:lnTo>
                          <a:pt x="2993977" y="1049052"/>
                        </a:lnTo>
                        <a:cubicBezTo>
                          <a:pt x="2960462" y="1177132"/>
                          <a:pt x="2782345" y="1166497"/>
                          <a:pt x="2730706" y="1166497"/>
                        </a:cubicBezTo>
                        <a:cubicBezTo>
                          <a:pt x="2048071" y="1166497"/>
                          <a:pt x="1524926" y="1219660"/>
                          <a:pt x="842291" y="1219660"/>
                        </a:cubicBezTo>
                        <a:cubicBezTo>
                          <a:pt x="391002" y="1219660"/>
                          <a:pt x="182460" y="1137928"/>
                          <a:pt x="89517" y="1076628"/>
                        </a:cubicBezTo>
                        <a:lnTo>
                          <a:pt x="52962" y="1048082"/>
                        </a:lnTo>
                        <a:lnTo>
                          <a:pt x="18574" y="1023624"/>
                        </a:lnTo>
                        <a:cubicBezTo>
                          <a:pt x="18574" y="1023624"/>
                          <a:pt x="-66126" y="671267"/>
                          <a:pt x="126214" y="627222"/>
                        </a:cubicBezTo>
                        <a:cubicBezTo>
                          <a:pt x="320318" y="581416"/>
                          <a:pt x="502071" y="662458"/>
                          <a:pt x="1013800" y="442235"/>
                        </a:cubicBezTo>
                        <a:cubicBezTo>
                          <a:pt x="1244961" y="341814"/>
                          <a:pt x="1546705" y="190300"/>
                          <a:pt x="1971970" y="2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158" name="Group 157"/>
                  <p:cNvGrpSpPr/>
                  <p:nvPr/>
                </p:nvGrpSpPr>
                <p:grpSpPr>
                  <a:xfrm>
                    <a:off x="5831580" y="3966090"/>
                    <a:ext cx="573292" cy="343974"/>
                    <a:chOff x="3595190" y="212751"/>
                    <a:chExt cx="573292" cy="343974"/>
                  </a:xfrm>
                </p:grpSpPr>
                <p:sp>
                  <p:nvSpPr>
                    <p:cNvPr id="161" name="Freeform 372"/>
                    <p:cNvSpPr>
                      <a:spLocks/>
                    </p:cNvSpPr>
                    <p:nvPr/>
                  </p:nvSpPr>
                  <p:spPr bwMode="auto">
                    <a:xfrm>
                      <a:off x="4037443" y="212751"/>
                      <a:ext cx="131039" cy="141958"/>
                    </a:xfrm>
                    <a:custGeom>
                      <a:avLst/>
                      <a:gdLst>
                        <a:gd name="T0" fmla="*/ 27 w 72"/>
                        <a:gd name="T1" fmla="*/ 70 h 81"/>
                        <a:gd name="T2" fmla="*/ 56 w 72"/>
                        <a:gd name="T3" fmla="*/ 76 h 81"/>
                        <a:gd name="T4" fmla="*/ 67 w 72"/>
                        <a:gd name="T5" fmla="*/ 49 h 81"/>
                        <a:gd name="T6" fmla="*/ 44 w 72"/>
                        <a:gd name="T7" fmla="*/ 11 h 81"/>
                        <a:gd name="T8" fmla="*/ 15 w 72"/>
                        <a:gd name="T9" fmla="*/ 6 h 81"/>
                        <a:gd name="T10" fmla="*/ 5 w 72"/>
                        <a:gd name="T11" fmla="*/ 32 h 81"/>
                        <a:gd name="T12" fmla="*/ 27 w 72"/>
                        <a:gd name="T13" fmla="*/ 70 h 81"/>
                      </a:gdLst>
                      <a:ahLst/>
                      <a:cxnLst>
                        <a:cxn ang="0">
                          <a:pos x="T0" y="T1"/>
                        </a:cxn>
                        <a:cxn ang="0">
                          <a:pos x="T2" y="T3"/>
                        </a:cxn>
                        <a:cxn ang="0">
                          <a:pos x="T4" y="T5"/>
                        </a:cxn>
                        <a:cxn ang="0">
                          <a:pos x="T6" y="T7"/>
                        </a:cxn>
                        <a:cxn ang="0">
                          <a:pos x="T8" y="T9"/>
                        </a:cxn>
                        <a:cxn ang="0">
                          <a:pos x="T10" y="T11"/>
                        </a:cxn>
                        <a:cxn ang="0">
                          <a:pos x="T12" y="T13"/>
                        </a:cxn>
                      </a:cxnLst>
                      <a:rect l="0" t="0" r="r" b="b"/>
                      <a:pathLst>
                        <a:path w="72" h="81">
                          <a:moveTo>
                            <a:pt x="27" y="70"/>
                          </a:moveTo>
                          <a:cubicBezTo>
                            <a:pt x="33" y="79"/>
                            <a:pt x="46" y="81"/>
                            <a:pt x="56" y="76"/>
                          </a:cubicBezTo>
                          <a:cubicBezTo>
                            <a:pt x="67" y="70"/>
                            <a:pt x="72" y="58"/>
                            <a:pt x="67" y="49"/>
                          </a:cubicBezTo>
                          <a:lnTo>
                            <a:pt x="44" y="11"/>
                          </a:lnTo>
                          <a:cubicBezTo>
                            <a:pt x="39" y="2"/>
                            <a:pt x="26" y="0"/>
                            <a:pt x="15" y="6"/>
                          </a:cubicBezTo>
                          <a:cubicBezTo>
                            <a:pt x="4" y="12"/>
                            <a:pt x="0" y="23"/>
                            <a:pt x="5" y="32"/>
                          </a:cubicBezTo>
                          <a:lnTo>
                            <a:pt x="27" y="70"/>
                          </a:lnTo>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2" name="Freeform 373"/>
                    <p:cNvSpPr>
                      <a:spLocks/>
                    </p:cNvSpPr>
                    <p:nvPr/>
                  </p:nvSpPr>
                  <p:spPr bwMode="auto">
                    <a:xfrm>
                      <a:off x="3890027" y="278270"/>
                      <a:ext cx="131039" cy="141958"/>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2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79"/>
                            <a:pt x="46" y="82"/>
                            <a:pt x="57" y="76"/>
                          </a:cubicBezTo>
                          <a:cubicBezTo>
                            <a:pt x="68" y="70"/>
                            <a:pt x="73" y="58"/>
                            <a:pt x="68" y="49"/>
                          </a:cubicBezTo>
                          <a:lnTo>
                            <a:pt x="45" y="11"/>
                          </a:lnTo>
                          <a:cubicBezTo>
                            <a:pt x="40" y="2"/>
                            <a:pt x="27" y="0"/>
                            <a:pt x="16" y="6"/>
                          </a:cubicBezTo>
                          <a:cubicBezTo>
                            <a:pt x="5" y="12"/>
                            <a:pt x="0" y="24"/>
                            <a:pt x="6" y="32"/>
                          </a:cubicBezTo>
                          <a:lnTo>
                            <a:pt x="28" y="71"/>
                          </a:ln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3" name="Freeform 374"/>
                    <p:cNvSpPr>
                      <a:spLocks/>
                    </p:cNvSpPr>
                    <p:nvPr/>
                  </p:nvSpPr>
                  <p:spPr bwMode="auto">
                    <a:xfrm>
                      <a:off x="3742606" y="343789"/>
                      <a:ext cx="125580" cy="147420"/>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8" y="49"/>
                          </a:cubicBezTo>
                          <a:lnTo>
                            <a:pt x="45" y="11"/>
                          </a:lnTo>
                          <a:cubicBezTo>
                            <a:pt x="40" y="2"/>
                            <a:pt x="27" y="0"/>
                            <a:pt x="16" y="6"/>
                          </a:cubicBezTo>
                          <a:cubicBezTo>
                            <a:pt x="5" y="12"/>
                            <a:pt x="0" y="24"/>
                            <a:pt x="6" y="33"/>
                          </a:cubicBezTo>
                          <a:lnTo>
                            <a:pt x="28" y="71"/>
                          </a:lnTo>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4" name="Freeform 375"/>
                    <p:cNvSpPr>
                      <a:spLocks/>
                    </p:cNvSpPr>
                    <p:nvPr/>
                  </p:nvSpPr>
                  <p:spPr bwMode="auto">
                    <a:xfrm>
                      <a:off x="3595190" y="414767"/>
                      <a:ext cx="125580" cy="141958"/>
                    </a:xfrm>
                    <a:custGeom>
                      <a:avLst/>
                      <a:gdLst>
                        <a:gd name="T0" fmla="*/ 28 w 73"/>
                        <a:gd name="T1" fmla="*/ 71 h 82"/>
                        <a:gd name="T2" fmla="*/ 57 w 73"/>
                        <a:gd name="T3" fmla="*/ 76 h 82"/>
                        <a:gd name="T4" fmla="*/ 67 w 73"/>
                        <a:gd name="T5" fmla="*/ 50 h 82"/>
                        <a:gd name="T6" fmla="*/ 45 w 73"/>
                        <a:gd name="T7" fmla="*/ 11 h 82"/>
                        <a:gd name="T8" fmla="*/ 16 w 73"/>
                        <a:gd name="T9" fmla="*/ 6 h 82"/>
                        <a:gd name="T10" fmla="*/ 5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7" y="50"/>
                          </a:cubicBezTo>
                          <a:lnTo>
                            <a:pt x="45" y="11"/>
                          </a:lnTo>
                          <a:cubicBezTo>
                            <a:pt x="40" y="3"/>
                            <a:pt x="27" y="0"/>
                            <a:pt x="16" y="6"/>
                          </a:cubicBezTo>
                          <a:cubicBezTo>
                            <a:pt x="5" y="12"/>
                            <a:pt x="0" y="24"/>
                            <a:pt x="5" y="33"/>
                          </a:cubicBezTo>
                          <a:lnTo>
                            <a:pt x="28" y="71"/>
                          </a:lnTo>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9" name="Freeform 158"/>
                  <p:cNvSpPr>
                    <a:spLocks/>
                  </p:cNvSpPr>
                  <p:nvPr/>
                </p:nvSpPr>
                <p:spPr bwMode="auto">
                  <a:xfrm>
                    <a:off x="5365751" y="4093308"/>
                    <a:ext cx="2155824" cy="414169"/>
                  </a:xfrm>
                  <a:custGeom>
                    <a:avLst/>
                    <a:gdLst>
                      <a:gd name="connsiteX0" fmla="*/ 1173981 w 2155824"/>
                      <a:gd name="connsiteY0" fmla="*/ 0 h 414169"/>
                      <a:gd name="connsiteX1" fmla="*/ 1198659 w 2155824"/>
                      <a:gd name="connsiteY1" fmla="*/ 26426 h 414169"/>
                      <a:gd name="connsiteX2" fmla="*/ 1128150 w 2155824"/>
                      <a:gd name="connsiteY2" fmla="*/ 56375 h 414169"/>
                      <a:gd name="connsiteX3" fmla="*/ 1685174 w 2155824"/>
                      <a:gd name="connsiteY3" fmla="*/ 322393 h 414169"/>
                      <a:gd name="connsiteX4" fmla="*/ 1727480 w 2155824"/>
                      <a:gd name="connsiteY4" fmla="*/ 320631 h 414169"/>
                      <a:gd name="connsiteX5" fmla="*/ 2115281 w 2155824"/>
                      <a:gd name="connsiteY5" fmla="*/ 192026 h 414169"/>
                      <a:gd name="connsiteX6" fmla="*/ 2147010 w 2155824"/>
                      <a:gd name="connsiteY6" fmla="*/ 163839 h 414169"/>
                      <a:gd name="connsiteX7" fmla="*/ 2155824 w 2155824"/>
                      <a:gd name="connsiteY7" fmla="*/ 206120 h 414169"/>
                      <a:gd name="connsiteX8" fmla="*/ 1729242 w 2155824"/>
                      <a:gd name="connsiteY8" fmla="*/ 355865 h 414169"/>
                      <a:gd name="connsiteX9" fmla="*/ 1685174 w 2155824"/>
                      <a:gd name="connsiteY9" fmla="*/ 357627 h 414169"/>
                      <a:gd name="connsiteX10" fmla="*/ 1094658 w 2155824"/>
                      <a:gd name="connsiteY10" fmla="*/ 70468 h 414169"/>
                      <a:gd name="connsiteX11" fmla="*/ 738586 w 2155824"/>
                      <a:gd name="connsiteY11" fmla="*/ 213167 h 414169"/>
                      <a:gd name="connsiteX12" fmla="*/ 132205 w 2155824"/>
                      <a:gd name="connsiteY12" fmla="*/ 406955 h 414169"/>
                      <a:gd name="connsiteX13" fmla="*/ 131113 w 2155824"/>
                      <a:gd name="connsiteY13" fmla="*/ 414169 h 414169"/>
                      <a:gd name="connsiteX14" fmla="*/ 94143 w 2155824"/>
                      <a:gd name="connsiteY14" fmla="*/ 414169 h 414169"/>
                      <a:gd name="connsiteX15" fmla="*/ 95188 w 2155824"/>
                      <a:gd name="connsiteY15" fmla="*/ 408717 h 414169"/>
                      <a:gd name="connsiteX16" fmla="*/ 54645 w 2155824"/>
                      <a:gd name="connsiteY16" fmla="*/ 401670 h 414169"/>
                      <a:gd name="connsiteX17" fmla="*/ 0 w 2155824"/>
                      <a:gd name="connsiteY17" fmla="*/ 369959 h 414169"/>
                      <a:gd name="connsiteX18" fmla="*/ 42306 w 2155824"/>
                      <a:gd name="connsiteY18" fmla="*/ 354104 h 414169"/>
                      <a:gd name="connsiteX19" fmla="*/ 72272 w 2155824"/>
                      <a:gd name="connsiteY19" fmla="*/ 369959 h 414169"/>
                      <a:gd name="connsiteX20" fmla="*/ 98713 w 2155824"/>
                      <a:gd name="connsiteY20" fmla="*/ 373482 h 414169"/>
                      <a:gd name="connsiteX21" fmla="*/ 1173981 w 2155824"/>
                      <a:gd name="connsiteY21" fmla="*/ 0 h 4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5824" h="414169">
                        <a:moveTo>
                          <a:pt x="1173981" y="0"/>
                        </a:moveTo>
                        <a:cubicBezTo>
                          <a:pt x="1181032" y="8809"/>
                          <a:pt x="1189846" y="17617"/>
                          <a:pt x="1198659" y="26426"/>
                        </a:cubicBezTo>
                        <a:cubicBezTo>
                          <a:pt x="1177506" y="35234"/>
                          <a:pt x="1154591" y="45804"/>
                          <a:pt x="1128150" y="56375"/>
                        </a:cubicBezTo>
                        <a:cubicBezTo>
                          <a:pt x="1179269" y="118035"/>
                          <a:pt x="1369644" y="322393"/>
                          <a:pt x="1685174" y="322393"/>
                        </a:cubicBezTo>
                        <a:cubicBezTo>
                          <a:pt x="1699276" y="322393"/>
                          <a:pt x="1713378" y="322393"/>
                          <a:pt x="1727480" y="320631"/>
                        </a:cubicBezTo>
                        <a:cubicBezTo>
                          <a:pt x="1933720" y="308299"/>
                          <a:pt x="2051823" y="244878"/>
                          <a:pt x="2115281" y="192026"/>
                        </a:cubicBezTo>
                        <a:cubicBezTo>
                          <a:pt x="2127620" y="183218"/>
                          <a:pt x="2138197" y="172648"/>
                          <a:pt x="2147010" y="163839"/>
                        </a:cubicBezTo>
                        <a:cubicBezTo>
                          <a:pt x="2150536" y="177933"/>
                          <a:pt x="2154061" y="192026"/>
                          <a:pt x="2155824" y="206120"/>
                        </a:cubicBezTo>
                        <a:cubicBezTo>
                          <a:pt x="2083552" y="271303"/>
                          <a:pt x="1954872" y="343533"/>
                          <a:pt x="1729242" y="355865"/>
                        </a:cubicBezTo>
                        <a:cubicBezTo>
                          <a:pt x="1715140" y="357627"/>
                          <a:pt x="1699276" y="357627"/>
                          <a:pt x="1685174" y="357627"/>
                        </a:cubicBezTo>
                        <a:cubicBezTo>
                          <a:pt x="1341441" y="357627"/>
                          <a:pt x="1136964" y="126843"/>
                          <a:pt x="1094658" y="70468"/>
                        </a:cubicBezTo>
                        <a:cubicBezTo>
                          <a:pt x="992420" y="112749"/>
                          <a:pt x="867265" y="163839"/>
                          <a:pt x="738586" y="213167"/>
                        </a:cubicBezTo>
                        <a:cubicBezTo>
                          <a:pt x="386039" y="350580"/>
                          <a:pt x="216816" y="396385"/>
                          <a:pt x="132205" y="406955"/>
                        </a:cubicBezTo>
                        <a:lnTo>
                          <a:pt x="131113" y="414169"/>
                        </a:lnTo>
                        <a:lnTo>
                          <a:pt x="94143" y="414169"/>
                        </a:lnTo>
                        <a:lnTo>
                          <a:pt x="95188" y="408717"/>
                        </a:lnTo>
                        <a:cubicBezTo>
                          <a:pt x="75798" y="408717"/>
                          <a:pt x="63459" y="405193"/>
                          <a:pt x="54645" y="401670"/>
                        </a:cubicBezTo>
                        <a:cubicBezTo>
                          <a:pt x="35255" y="391100"/>
                          <a:pt x="17628" y="380529"/>
                          <a:pt x="0" y="369959"/>
                        </a:cubicBezTo>
                        <a:cubicBezTo>
                          <a:pt x="14102" y="364674"/>
                          <a:pt x="28204" y="359389"/>
                          <a:pt x="42306" y="354104"/>
                        </a:cubicBezTo>
                        <a:cubicBezTo>
                          <a:pt x="52882" y="359389"/>
                          <a:pt x="61696" y="364674"/>
                          <a:pt x="72272" y="369959"/>
                        </a:cubicBezTo>
                        <a:cubicBezTo>
                          <a:pt x="77560" y="373482"/>
                          <a:pt x="86374" y="373482"/>
                          <a:pt x="98713" y="373482"/>
                        </a:cubicBezTo>
                        <a:cubicBezTo>
                          <a:pt x="239732" y="373482"/>
                          <a:pt x="777366" y="167362"/>
                          <a:pt x="1173981"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60" name="Freeform 378"/>
                  <p:cNvSpPr>
                    <a:spLocks/>
                  </p:cNvSpPr>
                  <p:nvPr/>
                </p:nvSpPr>
                <p:spPr bwMode="auto">
                  <a:xfrm>
                    <a:off x="6683896" y="4432492"/>
                    <a:ext cx="884510" cy="627895"/>
                  </a:xfrm>
                  <a:custGeom>
                    <a:avLst/>
                    <a:gdLst>
                      <a:gd name="T0" fmla="*/ 0 w 501"/>
                      <a:gd name="T1" fmla="*/ 356 h 356"/>
                      <a:gd name="T2" fmla="*/ 498 w 501"/>
                      <a:gd name="T3" fmla="*/ 0 h 356"/>
                      <a:gd name="T4" fmla="*/ 501 w 501"/>
                      <a:gd name="T5" fmla="*/ 19 h 356"/>
                      <a:gd name="T6" fmla="*/ 374 w 501"/>
                      <a:gd name="T7" fmla="*/ 67 h 356"/>
                      <a:gd name="T8" fmla="*/ 29 w 501"/>
                      <a:gd name="T9" fmla="*/ 352 h 356"/>
                      <a:gd name="T10" fmla="*/ 0 w 501"/>
                      <a:gd name="T11" fmla="*/ 356 h 356"/>
                    </a:gdLst>
                    <a:ahLst/>
                    <a:cxnLst>
                      <a:cxn ang="0">
                        <a:pos x="T0" y="T1"/>
                      </a:cxn>
                      <a:cxn ang="0">
                        <a:pos x="T2" y="T3"/>
                      </a:cxn>
                      <a:cxn ang="0">
                        <a:pos x="T4" y="T5"/>
                      </a:cxn>
                      <a:cxn ang="0">
                        <a:pos x="T6" y="T7"/>
                      </a:cxn>
                      <a:cxn ang="0">
                        <a:pos x="T8" y="T9"/>
                      </a:cxn>
                      <a:cxn ang="0">
                        <a:pos x="T10" y="T11"/>
                      </a:cxn>
                    </a:cxnLst>
                    <a:rect l="0" t="0" r="r" b="b"/>
                    <a:pathLst>
                      <a:path w="501" h="356">
                        <a:moveTo>
                          <a:pt x="0" y="356"/>
                        </a:moveTo>
                        <a:cubicBezTo>
                          <a:pt x="180" y="112"/>
                          <a:pt x="393" y="28"/>
                          <a:pt x="498" y="0"/>
                        </a:cubicBezTo>
                        <a:cubicBezTo>
                          <a:pt x="499" y="6"/>
                          <a:pt x="500" y="13"/>
                          <a:pt x="501" y="19"/>
                        </a:cubicBezTo>
                        <a:cubicBezTo>
                          <a:pt x="468" y="28"/>
                          <a:pt x="424" y="43"/>
                          <a:pt x="374" y="67"/>
                        </a:cubicBezTo>
                        <a:cubicBezTo>
                          <a:pt x="281" y="111"/>
                          <a:pt x="148" y="195"/>
                          <a:pt x="29" y="352"/>
                        </a:cubicBezTo>
                        <a:lnTo>
                          <a:pt x="0" y="356"/>
                        </a:ln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6" name="Freeform 95"/>
                <p:cNvSpPr>
                  <a:spLocks/>
                </p:cNvSpPr>
                <p:nvPr/>
              </p:nvSpPr>
              <p:spPr bwMode="auto">
                <a:xfrm rot="1295621" flipH="1">
                  <a:off x="4589830" y="4170808"/>
                  <a:ext cx="2962247" cy="1422535"/>
                </a:xfrm>
                <a:custGeom>
                  <a:avLst/>
                  <a:gdLst>
                    <a:gd name="T0" fmla="*/ 523 w 3032"/>
                    <a:gd name="T1" fmla="*/ 0 h 1595"/>
                    <a:gd name="T2" fmla="*/ 513 w 3032"/>
                    <a:gd name="T3" fmla="*/ 482 h 1595"/>
                    <a:gd name="T4" fmla="*/ 1333 w 3032"/>
                    <a:gd name="T5" fmla="*/ 1036 h 1595"/>
                    <a:gd name="T6" fmla="*/ 2495 w 3032"/>
                    <a:gd name="T7" fmla="*/ 1533 h 1595"/>
                    <a:gd name="T8" fmla="*/ 2898 w 3032"/>
                    <a:gd name="T9" fmla="*/ 1133 h 1595"/>
                    <a:gd name="T10" fmla="*/ 2171 w 3032"/>
                    <a:gd name="T11" fmla="*/ 1230 h 1595"/>
                    <a:gd name="T12" fmla="*/ 1510 w 3032"/>
                    <a:gd name="T13" fmla="*/ 812 h 1595"/>
                    <a:gd name="T14" fmla="*/ 950 w 3032"/>
                    <a:gd name="T15" fmla="*/ 436 h 1595"/>
                    <a:gd name="T16" fmla="*/ 523 w 3032"/>
                    <a:gd name="T17" fmla="*/ 0 h 1595"/>
                    <a:gd name="connsiteX0" fmla="*/ 777 w 8619"/>
                    <a:gd name="connsiteY0" fmla="*/ 0 h 9641"/>
                    <a:gd name="connsiteX1" fmla="*/ 744 w 8619"/>
                    <a:gd name="connsiteY1" fmla="*/ 3022 h 9641"/>
                    <a:gd name="connsiteX2" fmla="*/ 3448 w 8619"/>
                    <a:gd name="connsiteY2" fmla="*/ 6495 h 9641"/>
                    <a:gd name="connsiteX3" fmla="*/ 7281 w 8619"/>
                    <a:gd name="connsiteY3" fmla="*/ 9611 h 9641"/>
                    <a:gd name="connsiteX4" fmla="*/ 8610 w 8619"/>
                    <a:gd name="connsiteY4" fmla="*/ 7103 h 9641"/>
                    <a:gd name="connsiteX5" fmla="*/ 6212 w 8619"/>
                    <a:gd name="connsiteY5" fmla="*/ 7712 h 9641"/>
                    <a:gd name="connsiteX6" fmla="*/ 4032 w 8619"/>
                    <a:gd name="connsiteY6" fmla="*/ 5091 h 9641"/>
                    <a:gd name="connsiteX7" fmla="*/ 2185 w 8619"/>
                    <a:gd name="connsiteY7" fmla="*/ 2734 h 9641"/>
                    <a:gd name="connsiteX8" fmla="*/ 777 w 8619"/>
                    <a:gd name="connsiteY8" fmla="*/ 0 h 9641"/>
                    <a:gd name="connsiteX0" fmla="*/ 901 w 10164"/>
                    <a:gd name="connsiteY0" fmla="*/ 0 h 9974"/>
                    <a:gd name="connsiteX1" fmla="*/ 863 w 10164"/>
                    <a:gd name="connsiteY1" fmla="*/ 3135 h 9974"/>
                    <a:gd name="connsiteX2" fmla="*/ 4000 w 10164"/>
                    <a:gd name="connsiteY2" fmla="*/ 6737 h 9974"/>
                    <a:gd name="connsiteX3" fmla="*/ 8448 w 10164"/>
                    <a:gd name="connsiteY3" fmla="*/ 9969 h 9974"/>
                    <a:gd name="connsiteX4" fmla="*/ 10164 w 10164"/>
                    <a:gd name="connsiteY4" fmla="*/ 7261 h 9974"/>
                    <a:gd name="connsiteX5" fmla="*/ 7207 w 10164"/>
                    <a:gd name="connsiteY5" fmla="*/ 7999 h 9974"/>
                    <a:gd name="connsiteX6" fmla="*/ 4678 w 10164"/>
                    <a:gd name="connsiteY6" fmla="*/ 5281 h 9974"/>
                    <a:gd name="connsiteX7" fmla="*/ 2535 w 10164"/>
                    <a:gd name="connsiteY7" fmla="*/ 2836 h 9974"/>
                    <a:gd name="connsiteX8" fmla="*/ 901 w 10164"/>
                    <a:gd name="connsiteY8" fmla="*/ 0 h 9974"/>
                    <a:gd name="connsiteX0" fmla="*/ 886 w 10000"/>
                    <a:gd name="connsiteY0" fmla="*/ 0 h 9995"/>
                    <a:gd name="connsiteX1" fmla="*/ 849 w 10000"/>
                    <a:gd name="connsiteY1" fmla="*/ 3143 h 9995"/>
                    <a:gd name="connsiteX2" fmla="*/ 3935 w 10000"/>
                    <a:gd name="connsiteY2" fmla="*/ 6755 h 9995"/>
                    <a:gd name="connsiteX3" fmla="*/ 8312 w 10000"/>
                    <a:gd name="connsiteY3" fmla="*/ 9995 h 9995"/>
                    <a:gd name="connsiteX4" fmla="*/ 10000 w 10000"/>
                    <a:gd name="connsiteY4" fmla="*/ 7280 h 9995"/>
                    <a:gd name="connsiteX5" fmla="*/ 7091 w 10000"/>
                    <a:gd name="connsiteY5" fmla="*/ 8020 h 9995"/>
                    <a:gd name="connsiteX6" fmla="*/ 4603 w 10000"/>
                    <a:gd name="connsiteY6" fmla="*/ 5295 h 9995"/>
                    <a:gd name="connsiteX7" fmla="*/ 2494 w 10000"/>
                    <a:gd name="connsiteY7" fmla="*/ 2843 h 9995"/>
                    <a:gd name="connsiteX8" fmla="*/ 886 w 10000"/>
                    <a:gd name="connsiteY8" fmla="*/ 0 h 9995"/>
                    <a:gd name="connsiteX0" fmla="*/ 52 w 9528"/>
                    <a:gd name="connsiteY0" fmla="*/ 0 h 10328"/>
                    <a:gd name="connsiteX1" fmla="*/ 377 w 9528"/>
                    <a:gd name="connsiteY1" fmla="*/ 3473 h 10328"/>
                    <a:gd name="connsiteX2" fmla="*/ 3463 w 9528"/>
                    <a:gd name="connsiteY2" fmla="*/ 7086 h 10328"/>
                    <a:gd name="connsiteX3" fmla="*/ 7840 w 9528"/>
                    <a:gd name="connsiteY3" fmla="*/ 10328 h 10328"/>
                    <a:gd name="connsiteX4" fmla="*/ 9528 w 9528"/>
                    <a:gd name="connsiteY4" fmla="*/ 7612 h 10328"/>
                    <a:gd name="connsiteX5" fmla="*/ 6619 w 9528"/>
                    <a:gd name="connsiteY5" fmla="*/ 8352 h 10328"/>
                    <a:gd name="connsiteX6" fmla="*/ 4131 w 9528"/>
                    <a:gd name="connsiteY6" fmla="*/ 5626 h 10328"/>
                    <a:gd name="connsiteX7" fmla="*/ 2022 w 9528"/>
                    <a:gd name="connsiteY7" fmla="*/ 3172 h 10328"/>
                    <a:gd name="connsiteX8" fmla="*/ 52 w 9528"/>
                    <a:gd name="connsiteY8" fmla="*/ 0 h 10328"/>
                    <a:gd name="connsiteX0" fmla="*/ 55 w 10000"/>
                    <a:gd name="connsiteY0" fmla="*/ 0 h 10000"/>
                    <a:gd name="connsiteX1" fmla="*/ 396 w 10000"/>
                    <a:gd name="connsiteY1" fmla="*/ 3363 h 10000"/>
                    <a:gd name="connsiteX2" fmla="*/ 3635 w 10000"/>
                    <a:gd name="connsiteY2" fmla="*/ 6861 h 10000"/>
                    <a:gd name="connsiteX3" fmla="*/ 8228 w 10000"/>
                    <a:gd name="connsiteY3" fmla="*/ 10000 h 10000"/>
                    <a:gd name="connsiteX4" fmla="*/ 10000 w 10000"/>
                    <a:gd name="connsiteY4" fmla="*/ 7370 h 10000"/>
                    <a:gd name="connsiteX5" fmla="*/ 6947 w 10000"/>
                    <a:gd name="connsiteY5" fmla="*/ 8087 h 10000"/>
                    <a:gd name="connsiteX6" fmla="*/ 4336 w 10000"/>
                    <a:gd name="connsiteY6" fmla="*/ 5447 h 10000"/>
                    <a:gd name="connsiteX7" fmla="*/ 2122 w 10000"/>
                    <a:gd name="connsiteY7" fmla="*/ 3071 h 10000"/>
                    <a:gd name="connsiteX8" fmla="*/ 55 w 10000"/>
                    <a:gd name="connsiteY8" fmla="*/ 0 h 10000"/>
                    <a:gd name="connsiteX0" fmla="*/ 316 w 10261"/>
                    <a:gd name="connsiteY0" fmla="*/ 0 h 10000"/>
                    <a:gd name="connsiteX1" fmla="*/ 248 w 10261"/>
                    <a:gd name="connsiteY1" fmla="*/ 2347 h 10000"/>
                    <a:gd name="connsiteX2" fmla="*/ 3896 w 10261"/>
                    <a:gd name="connsiteY2" fmla="*/ 6861 h 10000"/>
                    <a:gd name="connsiteX3" fmla="*/ 8489 w 10261"/>
                    <a:gd name="connsiteY3" fmla="*/ 10000 h 10000"/>
                    <a:gd name="connsiteX4" fmla="*/ 10261 w 10261"/>
                    <a:gd name="connsiteY4" fmla="*/ 7370 h 10000"/>
                    <a:gd name="connsiteX5" fmla="*/ 7208 w 10261"/>
                    <a:gd name="connsiteY5" fmla="*/ 8087 h 10000"/>
                    <a:gd name="connsiteX6" fmla="*/ 4597 w 10261"/>
                    <a:gd name="connsiteY6" fmla="*/ 5447 h 10000"/>
                    <a:gd name="connsiteX7" fmla="*/ 2383 w 10261"/>
                    <a:gd name="connsiteY7" fmla="*/ 3071 h 10000"/>
                    <a:gd name="connsiteX8" fmla="*/ 316 w 10261"/>
                    <a:gd name="connsiteY8" fmla="*/ 0 h 10000"/>
                    <a:gd name="connsiteX0" fmla="*/ 162 w 10349"/>
                    <a:gd name="connsiteY0" fmla="*/ 0 h 10202"/>
                    <a:gd name="connsiteX1" fmla="*/ 336 w 10349"/>
                    <a:gd name="connsiteY1" fmla="*/ 2549 h 10202"/>
                    <a:gd name="connsiteX2" fmla="*/ 3984 w 10349"/>
                    <a:gd name="connsiteY2" fmla="*/ 7063 h 10202"/>
                    <a:gd name="connsiteX3" fmla="*/ 8577 w 10349"/>
                    <a:gd name="connsiteY3" fmla="*/ 10202 h 10202"/>
                    <a:gd name="connsiteX4" fmla="*/ 10349 w 10349"/>
                    <a:gd name="connsiteY4" fmla="*/ 7572 h 10202"/>
                    <a:gd name="connsiteX5" fmla="*/ 7296 w 10349"/>
                    <a:gd name="connsiteY5" fmla="*/ 8289 h 10202"/>
                    <a:gd name="connsiteX6" fmla="*/ 4685 w 10349"/>
                    <a:gd name="connsiteY6" fmla="*/ 5649 h 10202"/>
                    <a:gd name="connsiteX7" fmla="*/ 2471 w 10349"/>
                    <a:gd name="connsiteY7" fmla="*/ 3273 h 10202"/>
                    <a:gd name="connsiteX8" fmla="*/ 162 w 10349"/>
                    <a:gd name="connsiteY8" fmla="*/ 0 h 10202"/>
                    <a:gd name="connsiteX0" fmla="*/ 162 w 10349"/>
                    <a:gd name="connsiteY0" fmla="*/ 0 h 10202"/>
                    <a:gd name="connsiteX1" fmla="*/ 336 w 10349"/>
                    <a:gd name="connsiteY1" fmla="*/ 2549 h 10202"/>
                    <a:gd name="connsiteX2" fmla="*/ 3984 w 10349"/>
                    <a:gd name="connsiteY2" fmla="*/ 7063 h 10202"/>
                    <a:gd name="connsiteX3" fmla="*/ 8577 w 10349"/>
                    <a:gd name="connsiteY3" fmla="*/ 10202 h 10202"/>
                    <a:gd name="connsiteX4" fmla="*/ 10349 w 10349"/>
                    <a:gd name="connsiteY4" fmla="*/ 7572 h 10202"/>
                    <a:gd name="connsiteX5" fmla="*/ 7296 w 10349"/>
                    <a:gd name="connsiteY5" fmla="*/ 8289 h 10202"/>
                    <a:gd name="connsiteX6" fmla="*/ 4685 w 10349"/>
                    <a:gd name="connsiteY6" fmla="*/ 5649 h 10202"/>
                    <a:gd name="connsiteX7" fmla="*/ 2471 w 10349"/>
                    <a:gd name="connsiteY7" fmla="*/ 3273 h 10202"/>
                    <a:gd name="connsiteX8" fmla="*/ 162 w 10349"/>
                    <a:gd name="connsiteY8" fmla="*/ 0 h 10202"/>
                    <a:gd name="connsiteX0" fmla="*/ 20 w 11495"/>
                    <a:gd name="connsiteY0" fmla="*/ 0 h 12289"/>
                    <a:gd name="connsiteX1" fmla="*/ 1482 w 11495"/>
                    <a:gd name="connsiteY1" fmla="*/ 4636 h 12289"/>
                    <a:gd name="connsiteX2" fmla="*/ 5130 w 11495"/>
                    <a:gd name="connsiteY2" fmla="*/ 9150 h 12289"/>
                    <a:gd name="connsiteX3" fmla="*/ 9723 w 11495"/>
                    <a:gd name="connsiteY3" fmla="*/ 12289 h 12289"/>
                    <a:gd name="connsiteX4" fmla="*/ 11495 w 11495"/>
                    <a:gd name="connsiteY4" fmla="*/ 9659 h 12289"/>
                    <a:gd name="connsiteX5" fmla="*/ 8442 w 11495"/>
                    <a:gd name="connsiteY5" fmla="*/ 10376 h 12289"/>
                    <a:gd name="connsiteX6" fmla="*/ 5831 w 11495"/>
                    <a:gd name="connsiteY6" fmla="*/ 7736 h 12289"/>
                    <a:gd name="connsiteX7" fmla="*/ 3617 w 11495"/>
                    <a:gd name="connsiteY7" fmla="*/ 5360 h 12289"/>
                    <a:gd name="connsiteX8" fmla="*/ 20 w 11495"/>
                    <a:gd name="connsiteY8" fmla="*/ 0 h 12289"/>
                    <a:gd name="connsiteX0" fmla="*/ 30 w 10524"/>
                    <a:gd name="connsiteY0" fmla="*/ 0 h 11976"/>
                    <a:gd name="connsiteX1" fmla="*/ 511 w 10524"/>
                    <a:gd name="connsiteY1" fmla="*/ 4323 h 11976"/>
                    <a:gd name="connsiteX2" fmla="*/ 4159 w 10524"/>
                    <a:gd name="connsiteY2" fmla="*/ 8837 h 11976"/>
                    <a:gd name="connsiteX3" fmla="*/ 8752 w 10524"/>
                    <a:gd name="connsiteY3" fmla="*/ 11976 h 11976"/>
                    <a:gd name="connsiteX4" fmla="*/ 10524 w 10524"/>
                    <a:gd name="connsiteY4" fmla="*/ 9346 h 11976"/>
                    <a:gd name="connsiteX5" fmla="*/ 7471 w 10524"/>
                    <a:gd name="connsiteY5" fmla="*/ 10063 h 11976"/>
                    <a:gd name="connsiteX6" fmla="*/ 4860 w 10524"/>
                    <a:gd name="connsiteY6" fmla="*/ 7423 h 11976"/>
                    <a:gd name="connsiteX7" fmla="*/ 2646 w 10524"/>
                    <a:gd name="connsiteY7" fmla="*/ 5047 h 11976"/>
                    <a:gd name="connsiteX8" fmla="*/ 30 w 10524"/>
                    <a:gd name="connsiteY8" fmla="*/ 0 h 11976"/>
                    <a:gd name="connsiteX0" fmla="*/ 501 w 10995"/>
                    <a:gd name="connsiteY0" fmla="*/ 0 h 11976"/>
                    <a:gd name="connsiteX1" fmla="*/ 982 w 10995"/>
                    <a:gd name="connsiteY1" fmla="*/ 4323 h 11976"/>
                    <a:gd name="connsiteX2" fmla="*/ 4630 w 10995"/>
                    <a:gd name="connsiteY2" fmla="*/ 8837 h 11976"/>
                    <a:gd name="connsiteX3" fmla="*/ 9223 w 10995"/>
                    <a:gd name="connsiteY3" fmla="*/ 11976 h 11976"/>
                    <a:gd name="connsiteX4" fmla="*/ 10995 w 10995"/>
                    <a:gd name="connsiteY4" fmla="*/ 9346 h 11976"/>
                    <a:gd name="connsiteX5" fmla="*/ 7942 w 10995"/>
                    <a:gd name="connsiteY5" fmla="*/ 10063 h 11976"/>
                    <a:gd name="connsiteX6" fmla="*/ 5331 w 10995"/>
                    <a:gd name="connsiteY6" fmla="*/ 7423 h 11976"/>
                    <a:gd name="connsiteX7" fmla="*/ 3117 w 10995"/>
                    <a:gd name="connsiteY7" fmla="*/ 5047 h 11976"/>
                    <a:gd name="connsiteX8" fmla="*/ 501 w 10995"/>
                    <a:gd name="connsiteY8" fmla="*/ 0 h 11976"/>
                    <a:gd name="connsiteX0" fmla="*/ 30 w 10524"/>
                    <a:gd name="connsiteY0" fmla="*/ 431 h 12407"/>
                    <a:gd name="connsiteX1" fmla="*/ 511 w 10524"/>
                    <a:gd name="connsiteY1" fmla="*/ 4754 h 12407"/>
                    <a:gd name="connsiteX2" fmla="*/ 4159 w 10524"/>
                    <a:gd name="connsiteY2" fmla="*/ 9268 h 12407"/>
                    <a:gd name="connsiteX3" fmla="*/ 8752 w 10524"/>
                    <a:gd name="connsiteY3" fmla="*/ 12407 h 12407"/>
                    <a:gd name="connsiteX4" fmla="*/ 10524 w 10524"/>
                    <a:gd name="connsiteY4" fmla="*/ 9777 h 12407"/>
                    <a:gd name="connsiteX5" fmla="*/ 7471 w 10524"/>
                    <a:gd name="connsiteY5" fmla="*/ 10494 h 12407"/>
                    <a:gd name="connsiteX6" fmla="*/ 4860 w 10524"/>
                    <a:gd name="connsiteY6" fmla="*/ 7854 h 12407"/>
                    <a:gd name="connsiteX7" fmla="*/ 2646 w 10524"/>
                    <a:gd name="connsiteY7" fmla="*/ 5478 h 12407"/>
                    <a:gd name="connsiteX8" fmla="*/ 30 w 10524"/>
                    <a:gd name="connsiteY8" fmla="*/ 431 h 12407"/>
                    <a:gd name="connsiteX0" fmla="*/ 0 w 10956"/>
                    <a:gd name="connsiteY0" fmla="*/ 460 h 11894"/>
                    <a:gd name="connsiteX1" fmla="*/ 943 w 10956"/>
                    <a:gd name="connsiteY1" fmla="*/ 4241 h 11894"/>
                    <a:gd name="connsiteX2" fmla="*/ 4591 w 10956"/>
                    <a:gd name="connsiteY2" fmla="*/ 8755 h 11894"/>
                    <a:gd name="connsiteX3" fmla="*/ 9184 w 10956"/>
                    <a:gd name="connsiteY3" fmla="*/ 11894 h 11894"/>
                    <a:gd name="connsiteX4" fmla="*/ 10956 w 10956"/>
                    <a:gd name="connsiteY4" fmla="*/ 9264 h 11894"/>
                    <a:gd name="connsiteX5" fmla="*/ 7903 w 10956"/>
                    <a:gd name="connsiteY5" fmla="*/ 9981 h 11894"/>
                    <a:gd name="connsiteX6" fmla="*/ 5292 w 10956"/>
                    <a:gd name="connsiteY6" fmla="*/ 7341 h 11894"/>
                    <a:gd name="connsiteX7" fmla="*/ 3078 w 10956"/>
                    <a:gd name="connsiteY7" fmla="*/ 4965 h 11894"/>
                    <a:gd name="connsiteX8" fmla="*/ 0 w 10956"/>
                    <a:gd name="connsiteY8" fmla="*/ 460 h 11894"/>
                    <a:gd name="connsiteX0" fmla="*/ 0 w 10956"/>
                    <a:gd name="connsiteY0" fmla="*/ 0 h 11434"/>
                    <a:gd name="connsiteX1" fmla="*/ 943 w 10956"/>
                    <a:gd name="connsiteY1" fmla="*/ 3781 h 11434"/>
                    <a:gd name="connsiteX2" fmla="*/ 4591 w 10956"/>
                    <a:gd name="connsiteY2" fmla="*/ 8295 h 11434"/>
                    <a:gd name="connsiteX3" fmla="*/ 9184 w 10956"/>
                    <a:gd name="connsiteY3" fmla="*/ 11434 h 11434"/>
                    <a:gd name="connsiteX4" fmla="*/ 10956 w 10956"/>
                    <a:gd name="connsiteY4" fmla="*/ 8804 h 11434"/>
                    <a:gd name="connsiteX5" fmla="*/ 7903 w 10956"/>
                    <a:gd name="connsiteY5" fmla="*/ 9521 h 11434"/>
                    <a:gd name="connsiteX6" fmla="*/ 5292 w 10956"/>
                    <a:gd name="connsiteY6" fmla="*/ 6881 h 11434"/>
                    <a:gd name="connsiteX7" fmla="*/ 3078 w 10956"/>
                    <a:gd name="connsiteY7" fmla="*/ 4505 h 11434"/>
                    <a:gd name="connsiteX8" fmla="*/ 0 w 10956"/>
                    <a:gd name="connsiteY8" fmla="*/ 0 h 11434"/>
                    <a:gd name="connsiteX0" fmla="*/ 144 w 10366"/>
                    <a:gd name="connsiteY0" fmla="*/ 0 h 10231"/>
                    <a:gd name="connsiteX1" fmla="*/ 353 w 10366"/>
                    <a:gd name="connsiteY1" fmla="*/ 2578 h 10231"/>
                    <a:gd name="connsiteX2" fmla="*/ 4001 w 10366"/>
                    <a:gd name="connsiteY2" fmla="*/ 7092 h 10231"/>
                    <a:gd name="connsiteX3" fmla="*/ 8594 w 10366"/>
                    <a:gd name="connsiteY3" fmla="*/ 10231 h 10231"/>
                    <a:gd name="connsiteX4" fmla="*/ 10366 w 10366"/>
                    <a:gd name="connsiteY4" fmla="*/ 7601 h 10231"/>
                    <a:gd name="connsiteX5" fmla="*/ 7313 w 10366"/>
                    <a:gd name="connsiteY5" fmla="*/ 8318 h 10231"/>
                    <a:gd name="connsiteX6" fmla="*/ 4702 w 10366"/>
                    <a:gd name="connsiteY6" fmla="*/ 5678 h 10231"/>
                    <a:gd name="connsiteX7" fmla="*/ 2488 w 10366"/>
                    <a:gd name="connsiteY7" fmla="*/ 3302 h 10231"/>
                    <a:gd name="connsiteX8" fmla="*/ 144 w 10366"/>
                    <a:gd name="connsiteY8" fmla="*/ 0 h 10231"/>
                    <a:gd name="connsiteX0" fmla="*/ 264 w 10287"/>
                    <a:gd name="connsiteY0" fmla="*/ 0 h 10655"/>
                    <a:gd name="connsiteX1" fmla="*/ 274 w 10287"/>
                    <a:gd name="connsiteY1" fmla="*/ 3002 h 10655"/>
                    <a:gd name="connsiteX2" fmla="*/ 3922 w 10287"/>
                    <a:gd name="connsiteY2" fmla="*/ 7516 h 10655"/>
                    <a:gd name="connsiteX3" fmla="*/ 8515 w 10287"/>
                    <a:gd name="connsiteY3" fmla="*/ 10655 h 10655"/>
                    <a:gd name="connsiteX4" fmla="*/ 10287 w 10287"/>
                    <a:gd name="connsiteY4" fmla="*/ 8025 h 10655"/>
                    <a:gd name="connsiteX5" fmla="*/ 7234 w 10287"/>
                    <a:gd name="connsiteY5" fmla="*/ 8742 h 10655"/>
                    <a:gd name="connsiteX6" fmla="*/ 4623 w 10287"/>
                    <a:gd name="connsiteY6" fmla="*/ 6102 h 10655"/>
                    <a:gd name="connsiteX7" fmla="*/ 2409 w 10287"/>
                    <a:gd name="connsiteY7" fmla="*/ 3726 h 10655"/>
                    <a:gd name="connsiteX8" fmla="*/ 264 w 10287"/>
                    <a:gd name="connsiteY8" fmla="*/ 0 h 10655"/>
                    <a:gd name="connsiteX0" fmla="*/ 264 w 10287"/>
                    <a:gd name="connsiteY0" fmla="*/ 0 h 10655"/>
                    <a:gd name="connsiteX1" fmla="*/ 274 w 10287"/>
                    <a:gd name="connsiteY1" fmla="*/ 3002 h 10655"/>
                    <a:gd name="connsiteX2" fmla="*/ 3922 w 10287"/>
                    <a:gd name="connsiteY2" fmla="*/ 7516 h 10655"/>
                    <a:gd name="connsiteX3" fmla="*/ 8515 w 10287"/>
                    <a:gd name="connsiteY3" fmla="*/ 10655 h 10655"/>
                    <a:gd name="connsiteX4" fmla="*/ 10287 w 10287"/>
                    <a:gd name="connsiteY4" fmla="*/ 8025 h 10655"/>
                    <a:gd name="connsiteX5" fmla="*/ 7234 w 10287"/>
                    <a:gd name="connsiteY5" fmla="*/ 8742 h 10655"/>
                    <a:gd name="connsiteX6" fmla="*/ 4623 w 10287"/>
                    <a:gd name="connsiteY6" fmla="*/ 6102 h 10655"/>
                    <a:gd name="connsiteX7" fmla="*/ 2409 w 10287"/>
                    <a:gd name="connsiteY7" fmla="*/ 3726 h 10655"/>
                    <a:gd name="connsiteX8" fmla="*/ 264 w 10287"/>
                    <a:gd name="connsiteY8" fmla="*/ 0 h 10655"/>
                    <a:gd name="connsiteX0" fmla="*/ 3 w 10026"/>
                    <a:gd name="connsiteY0" fmla="*/ 0 h 10655"/>
                    <a:gd name="connsiteX1" fmla="*/ 545 w 10026"/>
                    <a:gd name="connsiteY1" fmla="*/ 3362 h 10655"/>
                    <a:gd name="connsiteX2" fmla="*/ 3661 w 10026"/>
                    <a:gd name="connsiteY2" fmla="*/ 7516 h 10655"/>
                    <a:gd name="connsiteX3" fmla="*/ 8254 w 10026"/>
                    <a:gd name="connsiteY3" fmla="*/ 10655 h 10655"/>
                    <a:gd name="connsiteX4" fmla="*/ 10026 w 10026"/>
                    <a:gd name="connsiteY4" fmla="*/ 8025 h 10655"/>
                    <a:gd name="connsiteX5" fmla="*/ 6973 w 10026"/>
                    <a:gd name="connsiteY5" fmla="*/ 8742 h 10655"/>
                    <a:gd name="connsiteX6" fmla="*/ 4362 w 10026"/>
                    <a:gd name="connsiteY6" fmla="*/ 6102 h 10655"/>
                    <a:gd name="connsiteX7" fmla="*/ 2148 w 10026"/>
                    <a:gd name="connsiteY7" fmla="*/ 3726 h 10655"/>
                    <a:gd name="connsiteX8" fmla="*/ 3 w 10026"/>
                    <a:gd name="connsiteY8" fmla="*/ 0 h 10655"/>
                    <a:gd name="connsiteX0" fmla="*/ 233 w 10256"/>
                    <a:gd name="connsiteY0" fmla="*/ 0 h 10655"/>
                    <a:gd name="connsiteX1" fmla="*/ 284 w 10256"/>
                    <a:gd name="connsiteY1" fmla="*/ 2783 h 10655"/>
                    <a:gd name="connsiteX2" fmla="*/ 3891 w 10256"/>
                    <a:gd name="connsiteY2" fmla="*/ 7516 h 10655"/>
                    <a:gd name="connsiteX3" fmla="*/ 8484 w 10256"/>
                    <a:gd name="connsiteY3" fmla="*/ 10655 h 10655"/>
                    <a:gd name="connsiteX4" fmla="*/ 10256 w 10256"/>
                    <a:gd name="connsiteY4" fmla="*/ 8025 h 10655"/>
                    <a:gd name="connsiteX5" fmla="*/ 7203 w 10256"/>
                    <a:gd name="connsiteY5" fmla="*/ 8742 h 10655"/>
                    <a:gd name="connsiteX6" fmla="*/ 4592 w 10256"/>
                    <a:gd name="connsiteY6" fmla="*/ 6102 h 10655"/>
                    <a:gd name="connsiteX7" fmla="*/ 2378 w 10256"/>
                    <a:gd name="connsiteY7" fmla="*/ 3726 h 10655"/>
                    <a:gd name="connsiteX8" fmla="*/ 233 w 10256"/>
                    <a:gd name="connsiteY8" fmla="*/ 0 h 10655"/>
                    <a:gd name="connsiteX0" fmla="*/ 269 w 10292"/>
                    <a:gd name="connsiteY0" fmla="*/ 0 h 10657"/>
                    <a:gd name="connsiteX1" fmla="*/ 320 w 10292"/>
                    <a:gd name="connsiteY1" fmla="*/ 2783 h 10657"/>
                    <a:gd name="connsiteX2" fmla="*/ 4417 w 10292"/>
                    <a:gd name="connsiteY2" fmla="*/ 7672 h 10657"/>
                    <a:gd name="connsiteX3" fmla="*/ 8520 w 10292"/>
                    <a:gd name="connsiteY3" fmla="*/ 10655 h 10657"/>
                    <a:gd name="connsiteX4" fmla="*/ 10292 w 10292"/>
                    <a:gd name="connsiteY4" fmla="*/ 8025 h 10657"/>
                    <a:gd name="connsiteX5" fmla="*/ 7239 w 10292"/>
                    <a:gd name="connsiteY5" fmla="*/ 8742 h 10657"/>
                    <a:gd name="connsiteX6" fmla="*/ 4628 w 10292"/>
                    <a:gd name="connsiteY6" fmla="*/ 6102 h 10657"/>
                    <a:gd name="connsiteX7" fmla="*/ 2414 w 10292"/>
                    <a:gd name="connsiteY7" fmla="*/ 3726 h 10657"/>
                    <a:gd name="connsiteX8" fmla="*/ 269 w 10292"/>
                    <a:gd name="connsiteY8" fmla="*/ 0 h 10657"/>
                    <a:gd name="connsiteX0" fmla="*/ 269 w 10317"/>
                    <a:gd name="connsiteY0" fmla="*/ 0 h 10525"/>
                    <a:gd name="connsiteX1" fmla="*/ 320 w 10317"/>
                    <a:gd name="connsiteY1" fmla="*/ 2783 h 10525"/>
                    <a:gd name="connsiteX2" fmla="*/ 4417 w 10317"/>
                    <a:gd name="connsiteY2" fmla="*/ 7672 h 10525"/>
                    <a:gd name="connsiteX3" fmla="*/ 8465 w 10317"/>
                    <a:gd name="connsiteY3" fmla="*/ 10524 h 10525"/>
                    <a:gd name="connsiteX4" fmla="*/ 10292 w 10317"/>
                    <a:gd name="connsiteY4" fmla="*/ 8025 h 10525"/>
                    <a:gd name="connsiteX5" fmla="*/ 7239 w 10317"/>
                    <a:gd name="connsiteY5" fmla="*/ 8742 h 10525"/>
                    <a:gd name="connsiteX6" fmla="*/ 4628 w 10317"/>
                    <a:gd name="connsiteY6" fmla="*/ 6102 h 10525"/>
                    <a:gd name="connsiteX7" fmla="*/ 2414 w 10317"/>
                    <a:gd name="connsiteY7" fmla="*/ 3726 h 10525"/>
                    <a:gd name="connsiteX8" fmla="*/ 269 w 10317"/>
                    <a:gd name="connsiteY8" fmla="*/ 0 h 10525"/>
                    <a:gd name="connsiteX0" fmla="*/ 269 w 10364"/>
                    <a:gd name="connsiteY0" fmla="*/ 0 h 10288"/>
                    <a:gd name="connsiteX1" fmla="*/ 320 w 10364"/>
                    <a:gd name="connsiteY1" fmla="*/ 2783 h 10288"/>
                    <a:gd name="connsiteX2" fmla="*/ 4417 w 10364"/>
                    <a:gd name="connsiteY2" fmla="*/ 7672 h 10288"/>
                    <a:gd name="connsiteX3" fmla="*/ 8989 w 10364"/>
                    <a:gd name="connsiteY3" fmla="*/ 10287 h 10288"/>
                    <a:gd name="connsiteX4" fmla="*/ 10292 w 10364"/>
                    <a:gd name="connsiteY4" fmla="*/ 8025 h 10288"/>
                    <a:gd name="connsiteX5" fmla="*/ 7239 w 10364"/>
                    <a:gd name="connsiteY5" fmla="*/ 8742 h 10288"/>
                    <a:gd name="connsiteX6" fmla="*/ 4628 w 10364"/>
                    <a:gd name="connsiteY6" fmla="*/ 6102 h 10288"/>
                    <a:gd name="connsiteX7" fmla="*/ 2414 w 10364"/>
                    <a:gd name="connsiteY7" fmla="*/ 3726 h 10288"/>
                    <a:gd name="connsiteX8" fmla="*/ 269 w 10364"/>
                    <a:gd name="connsiteY8" fmla="*/ 0 h 10288"/>
                    <a:gd name="connsiteX0" fmla="*/ 269 w 10382"/>
                    <a:gd name="connsiteY0" fmla="*/ 0 h 10302"/>
                    <a:gd name="connsiteX1" fmla="*/ 320 w 10382"/>
                    <a:gd name="connsiteY1" fmla="*/ 2783 h 10302"/>
                    <a:gd name="connsiteX2" fmla="*/ 4417 w 10382"/>
                    <a:gd name="connsiteY2" fmla="*/ 7672 h 10302"/>
                    <a:gd name="connsiteX3" fmla="*/ 9106 w 10382"/>
                    <a:gd name="connsiteY3" fmla="*/ 10301 h 10302"/>
                    <a:gd name="connsiteX4" fmla="*/ 10292 w 10382"/>
                    <a:gd name="connsiteY4" fmla="*/ 8025 h 10302"/>
                    <a:gd name="connsiteX5" fmla="*/ 7239 w 10382"/>
                    <a:gd name="connsiteY5" fmla="*/ 8742 h 10302"/>
                    <a:gd name="connsiteX6" fmla="*/ 4628 w 10382"/>
                    <a:gd name="connsiteY6" fmla="*/ 6102 h 10302"/>
                    <a:gd name="connsiteX7" fmla="*/ 2414 w 10382"/>
                    <a:gd name="connsiteY7" fmla="*/ 3726 h 10302"/>
                    <a:gd name="connsiteX8" fmla="*/ 269 w 10382"/>
                    <a:gd name="connsiteY8" fmla="*/ 0 h 10302"/>
                    <a:gd name="connsiteX0" fmla="*/ 321 w 10358"/>
                    <a:gd name="connsiteY0" fmla="*/ 0 h 10492"/>
                    <a:gd name="connsiteX1" fmla="*/ 296 w 10358"/>
                    <a:gd name="connsiteY1" fmla="*/ 2973 h 10492"/>
                    <a:gd name="connsiteX2" fmla="*/ 4393 w 10358"/>
                    <a:gd name="connsiteY2" fmla="*/ 7862 h 10492"/>
                    <a:gd name="connsiteX3" fmla="*/ 9082 w 10358"/>
                    <a:gd name="connsiteY3" fmla="*/ 10491 h 10492"/>
                    <a:gd name="connsiteX4" fmla="*/ 10268 w 10358"/>
                    <a:gd name="connsiteY4" fmla="*/ 8215 h 10492"/>
                    <a:gd name="connsiteX5" fmla="*/ 7215 w 10358"/>
                    <a:gd name="connsiteY5" fmla="*/ 8932 h 10492"/>
                    <a:gd name="connsiteX6" fmla="*/ 4604 w 10358"/>
                    <a:gd name="connsiteY6" fmla="*/ 6292 h 10492"/>
                    <a:gd name="connsiteX7" fmla="*/ 2390 w 10358"/>
                    <a:gd name="connsiteY7" fmla="*/ 3916 h 10492"/>
                    <a:gd name="connsiteX8" fmla="*/ 321 w 10358"/>
                    <a:gd name="connsiteY8" fmla="*/ 0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8" h="10492">
                      <a:moveTo>
                        <a:pt x="321" y="0"/>
                      </a:moveTo>
                      <a:cubicBezTo>
                        <a:pt x="321" y="0"/>
                        <a:pt x="-383" y="1663"/>
                        <a:pt x="296" y="2973"/>
                      </a:cubicBezTo>
                      <a:cubicBezTo>
                        <a:pt x="975" y="4283"/>
                        <a:pt x="2929" y="6609"/>
                        <a:pt x="4393" y="7862"/>
                      </a:cubicBezTo>
                      <a:cubicBezTo>
                        <a:pt x="5857" y="9115"/>
                        <a:pt x="8103" y="10432"/>
                        <a:pt x="9082" y="10491"/>
                      </a:cubicBezTo>
                      <a:cubicBezTo>
                        <a:pt x="10061" y="10550"/>
                        <a:pt x="10579" y="8475"/>
                        <a:pt x="10268" y="8215"/>
                      </a:cubicBezTo>
                      <a:cubicBezTo>
                        <a:pt x="9957" y="7955"/>
                        <a:pt x="10270" y="11180"/>
                        <a:pt x="7215" y="8932"/>
                      </a:cubicBezTo>
                      <a:cubicBezTo>
                        <a:pt x="5567" y="7624"/>
                        <a:pt x="4658" y="6417"/>
                        <a:pt x="4604" y="6292"/>
                      </a:cubicBezTo>
                      <a:cubicBezTo>
                        <a:pt x="4544" y="6171"/>
                        <a:pt x="3104" y="4965"/>
                        <a:pt x="2390" y="3916"/>
                      </a:cubicBezTo>
                      <a:cubicBezTo>
                        <a:pt x="1676" y="2867"/>
                        <a:pt x="1632" y="2841"/>
                        <a:pt x="321"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4" name="Freeform 153"/>
              <p:cNvSpPr/>
              <p:nvPr/>
            </p:nvSpPr>
            <p:spPr>
              <a:xfrm rot="-180000">
                <a:off x="7033778" y="3412343"/>
                <a:ext cx="74408" cy="247125"/>
              </a:xfrm>
              <a:custGeom>
                <a:avLst/>
                <a:gdLst>
                  <a:gd name="connsiteX0" fmla="*/ 283405 w 443458"/>
                  <a:gd name="connsiteY0" fmla="*/ 0 h 1472813"/>
                  <a:gd name="connsiteX1" fmla="*/ 443458 w 443458"/>
                  <a:gd name="connsiteY1" fmla="*/ 160053 h 1472813"/>
                  <a:gd name="connsiteX2" fmla="*/ 430880 w 443458"/>
                  <a:gd name="connsiteY2" fmla="*/ 222353 h 1472813"/>
                  <a:gd name="connsiteX3" fmla="*/ 426066 w 443458"/>
                  <a:gd name="connsiteY3" fmla="*/ 231223 h 1472813"/>
                  <a:gd name="connsiteX4" fmla="*/ 426804 w 443458"/>
                  <a:gd name="connsiteY4" fmla="*/ 231650 h 1472813"/>
                  <a:gd name="connsiteX5" fmla="*/ 375592 w 443458"/>
                  <a:gd name="connsiteY5" fmla="*/ 371571 h 1472813"/>
                  <a:gd name="connsiteX6" fmla="*/ 345886 w 443458"/>
                  <a:gd name="connsiteY6" fmla="*/ 481380 h 1472813"/>
                  <a:gd name="connsiteX7" fmla="*/ 327949 w 443458"/>
                  <a:gd name="connsiteY7" fmla="*/ 575039 h 1472813"/>
                  <a:gd name="connsiteX8" fmla="*/ 327949 w 443458"/>
                  <a:gd name="connsiteY8" fmla="*/ 1311175 h 1472813"/>
                  <a:gd name="connsiteX9" fmla="*/ 327949 w 443458"/>
                  <a:gd name="connsiteY9" fmla="*/ 1343505 h 1472813"/>
                  <a:gd name="connsiteX10" fmla="*/ 321422 w 443458"/>
                  <a:gd name="connsiteY10" fmla="*/ 1343505 h 1472813"/>
                  <a:gd name="connsiteX11" fmla="*/ 315247 w 443458"/>
                  <a:gd name="connsiteY11" fmla="*/ 1374092 h 1472813"/>
                  <a:gd name="connsiteX12" fmla="*/ 166311 w 443458"/>
                  <a:gd name="connsiteY12" fmla="*/ 1472813 h 1472813"/>
                  <a:gd name="connsiteX13" fmla="*/ 17375 w 443458"/>
                  <a:gd name="connsiteY13" fmla="*/ 1374092 h 1472813"/>
                  <a:gd name="connsiteX14" fmla="*/ 11200 w 443458"/>
                  <a:gd name="connsiteY14" fmla="*/ 1343505 h 1472813"/>
                  <a:gd name="connsiteX15" fmla="*/ 4676 w 443458"/>
                  <a:gd name="connsiteY15" fmla="*/ 1343505 h 1472813"/>
                  <a:gd name="connsiteX16" fmla="*/ 4676 w 443458"/>
                  <a:gd name="connsiteY16" fmla="*/ 1311190 h 1472813"/>
                  <a:gd name="connsiteX17" fmla="*/ 4673 w 443458"/>
                  <a:gd name="connsiteY17" fmla="*/ 1311175 h 1472813"/>
                  <a:gd name="connsiteX18" fmla="*/ 4676 w 443458"/>
                  <a:gd name="connsiteY18" fmla="*/ 1311160 h 1472813"/>
                  <a:gd name="connsiteX19" fmla="*/ 4676 w 443458"/>
                  <a:gd name="connsiteY19" fmla="*/ 604596 h 1472813"/>
                  <a:gd name="connsiteX20" fmla="*/ 0 w 443458"/>
                  <a:gd name="connsiteY20" fmla="*/ 604596 h 1472813"/>
                  <a:gd name="connsiteX21" fmla="*/ 4676 w 443458"/>
                  <a:gd name="connsiteY21" fmla="*/ 573958 h 1472813"/>
                  <a:gd name="connsiteX22" fmla="*/ 4676 w 443458"/>
                  <a:gd name="connsiteY22" fmla="*/ 549178 h 1472813"/>
                  <a:gd name="connsiteX23" fmla="*/ 8458 w 443458"/>
                  <a:gd name="connsiteY23" fmla="*/ 549178 h 1472813"/>
                  <a:gd name="connsiteX24" fmla="*/ 22994 w 443458"/>
                  <a:gd name="connsiteY24" fmla="*/ 453934 h 1472813"/>
                  <a:gd name="connsiteX25" fmla="*/ 131163 w 443458"/>
                  <a:gd name="connsiteY25" fmla="*/ 105472 h 1472813"/>
                  <a:gd name="connsiteX26" fmla="*/ 147938 w 443458"/>
                  <a:gd name="connsiteY26" fmla="*/ 70649 h 1472813"/>
                  <a:gd name="connsiteX27" fmla="*/ 149997 w 443458"/>
                  <a:gd name="connsiteY27" fmla="*/ 71837 h 1472813"/>
                  <a:gd name="connsiteX28" fmla="*/ 150687 w 443458"/>
                  <a:gd name="connsiteY28" fmla="*/ 70566 h 1472813"/>
                  <a:gd name="connsiteX29" fmla="*/ 283405 w 443458"/>
                  <a:gd name="connsiteY29" fmla="*/ 0 h 147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3458" h="1472813">
                    <a:moveTo>
                      <a:pt x="283405" y="0"/>
                    </a:moveTo>
                    <a:cubicBezTo>
                      <a:pt x="371800" y="0"/>
                      <a:pt x="443458" y="71658"/>
                      <a:pt x="443458" y="160053"/>
                    </a:cubicBezTo>
                    <a:cubicBezTo>
                      <a:pt x="443458" y="182152"/>
                      <a:pt x="438980" y="203204"/>
                      <a:pt x="430880" y="222353"/>
                    </a:cubicBezTo>
                    <a:lnTo>
                      <a:pt x="426066" y="231223"/>
                    </a:lnTo>
                    <a:lnTo>
                      <a:pt x="426804" y="231650"/>
                    </a:lnTo>
                    <a:lnTo>
                      <a:pt x="375592" y="371571"/>
                    </a:lnTo>
                    <a:cubicBezTo>
                      <a:pt x="364379" y="407622"/>
                      <a:pt x="354458" y="444244"/>
                      <a:pt x="345886" y="481380"/>
                    </a:cubicBezTo>
                    <a:lnTo>
                      <a:pt x="327949" y="575039"/>
                    </a:lnTo>
                    <a:lnTo>
                      <a:pt x="327949" y="1311175"/>
                    </a:lnTo>
                    <a:lnTo>
                      <a:pt x="327949" y="1343505"/>
                    </a:lnTo>
                    <a:lnTo>
                      <a:pt x="321422" y="1343505"/>
                    </a:lnTo>
                    <a:lnTo>
                      <a:pt x="315247" y="1374092"/>
                    </a:lnTo>
                    <a:cubicBezTo>
                      <a:pt x="290709" y="1432106"/>
                      <a:pt x="233264" y="1472813"/>
                      <a:pt x="166311" y="1472813"/>
                    </a:cubicBezTo>
                    <a:cubicBezTo>
                      <a:pt x="99359" y="1472813"/>
                      <a:pt x="41914" y="1432106"/>
                      <a:pt x="17375" y="1374092"/>
                    </a:cubicBezTo>
                    <a:lnTo>
                      <a:pt x="11200" y="1343505"/>
                    </a:lnTo>
                    <a:lnTo>
                      <a:pt x="4676" y="1343505"/>
                    </a:lnTo>
                    <a:lnTo>
                      <a:pt x="4676" y="1311190"/>
                    </a:lnTo>
                    <a:lnTo>
                      <a:pt x="4673" y="1311175"/>
                    </a:lnTo>
                    <a:lnTo>
                      <a:pt x="4676" y="1311160"/>
                    </a:lnTo>
                    <a:lnTo>
                      <a:pt x="4676" y="604596"/>
                    </a:lnTo>
                    <a:lnTo>
                      <a:pt x="0" y="604596"/>
                    </a:lnTo>
                    <a:lnTo>
                      <a:pt x="4676" y="573958"/>
                    </a:lnTo>
                    <a:lnTo>
                      <a:pt x="4676" y="549178"/>
                    </a:lnTo>
                    <a:lnTo>
                      <a:pt x="8458" y="549178"/>
                    </a:lnTo>
                    <a:lnTo>
                      <a:pt x="22994" y="453934"/>
                    </a:lnTo>
                    <a:cubicBezTo>
                      <a:pt x="47723" y="333088"/>
                      <a:pt x="84194" y="216519"/>
                      <a:pt x="131163" y="105472"/>
                    </a:cubicBezTo>
                    <a:lnTo>
                      <a:pt x="147938" y="70649"/>
                    </a:lnTo>
                    <a:lnTo>
                      <a:pt x="149997" y="71837"/>
                    </a:lnTo>
                    <a:lnTo>
                      <a:pt x="150687" y="70566"/>
                    </a:lnTo>
                    <a:cubicBezTo>
                      <a:pt x="179450" y="27992"/>
                      <a:pt x="228159" y="0"/>
                      <a:pt x="2834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2" name="Freeform 151"/>
            <p:cNvSpPr/>
            <p:nvPr/>
          </p:nvSpPr>
          <p:spPr>
            <a:xfrm>
              <a:off x="5270216" y="3919605"/>
              <a:ext cx="1193116" cy="171164"/>
            </a:xfrm>
            <a:custGeom>
              <a:avLst/>
              <a:gdLst>
                <a:gd name="connsiteX0" fmla="*/ 0 w 1876926"/>
                <a:gd name="connsiteY0" fmla="*/ 0 h 368968"/>
                <a:gd name="connsiteX1" fmla="*/ 561474 w 1876926"/>
                <a:gd name="connsiteY1" fmla="*/ 368968 h 368968"/>
                <a:gd name="connsiteX2" fmla="*/ 1876926 w 1876926"/>
                <a:gd name="connsiteY2" fmla="*/ 224589 h 368968"/>
                <a:gd name="connsiteX0" fmla="*/ 0 w 1717900"/>
                <a:gd name="connsiteY0" fmla="*/ 45755 h 144930"/>
                <a:gd name="connsiteX1" fmla="*/ 402448 w 1717900"/>
                <a:gd name="connsiteY1" fmla="*/ 144379 h 144930"/>
                <a:gd name="connsiteX2" fmla="*/ 1717900 w 1717900"/>
                <a:gd name="connsiteY2" fmla="*/ 0 h 144930"/>
                <a:gd name="connsiteX0" fmla="*/ 0 w 1137455"/>
                <a:gd name="connsiteY0" fmla="*/ 0 h 117967"/>
                <a:gd name="connsiteX1" fmla="*/ 402448 w 1137455"/>
                <a:gd name="connsiteY1" fmla="*/ 98624 h 117967"/>
                <a:gd name="connsiteX2" fmla="*/ 1137455 w 1137455"/>
                <a:gd name="connsiteY2" fmla="*/ 89417 h 117967"/>
                <a:gd name="connsiteX0" fmla="*/ 0 w 1137455"/>
                <a:gd name="connsiteY0" fmla="*/ 0 h 150755"/>
                <a:gd name="connsiteX1" fmla="*/ 386545 w 1137455"/>
                <a:gd name="connsiteY1" fmla="*/ 146332 h 150755"/>
                <a:gd name="connsiteX2" fmla="*/ 1137455 w 1137455"/>
                <a:gd name="connsiteY2" fmla="*/ 89417 h 150755"/>
                <a:gd name="connsiteX0" fmla="*/ 0 w 1105650"/>
                <a:gd name="connsiteY0" fmla="*/ 0 h 142297"/>
                <a:gd name="connsiteX1" fmla="*/ 354740 w 1105650"/>
                <a:gd name="connsiteY1" fmla="*/ 138380 h 142297"/>
                <a:gd name="connsiteX2" fmla="*/ 1105650 w 1105650"/>
                <a:gd name="connsiteY2" fmla="*/ 81465 h 142297"/>
                <a:gd name="connsiteX0" fmla="*/ 0 w 1034089"/>
                <a:gd name="connsiteY0" fmla="*/ 6000 h 56952"/>
                <a:gd name="connsiteX1" fmla="*/ 283179 w 1034089"/>
                <a:gd name="connsiteY1" fmla="*/ 56915 h 56952"/>
                <a:gd name="connsiteX2" fmla="*/ 1034089 w 1034089"/>
                <a:gd name="connsiteY2" fmla="*/ 0 h 56952"/>
                <a:gd name="connsiteX0" fmla="*/ 0 w 1216969"/>
                <a:gd name="connsiteY0" fmla="*/ 0 h 159218"/>
                <a:gd name="connsiteX1" fmla="*/ 466059 w 1216969"/>
                <a:gd name="connsiteY1" fmla="*/ 154282 h 159218"/>
                <a:gd name="connsiteX2" fmla="*/ 1216969 w 1216969"/>
                <a:gd name="connsiteY2" fmla="*/ 97367 h 159218"/>
                <a:gd name="connsiteX0" fmla="*/ 0 w 1216969"/>
                <a:gd name="connsiteY0" fmla="*/ 0 h 159218"/>
                <a:gd name="connsiteX1" fmla="*/ 466059 w 1216969"/>
                <a:gd name="connsiteY1" fmla="*/ 154282 h 159218"/>
                <a:gd name="connsiteX2" fmla="*/ 1216969 w 1216969"/>
                <a:gd name="connsiteY2" fmla="*/ 97367 h 159218"/>
                <a:gd name="connsiteX0" fmla="*/ 0 w 1216969"/>
                <a:gd name="connsiteY0" fmla="*/ 0 h 173798"/>
                <a:gd name="connsiteX1" fmla="*/ 593279 w 1216969"/>
                <a:gd name="connsiteY1" fmla="*/ 170184 h 173798"/>
                <a:gd name="connsiteX2" fmla="*/ 1216969 w 1216969"/>
                <a:gd name="connsiteY2" fmla="*/ 97367 h 173798"/>
                <a:gd name="connsiteX0" fmla="*/ 0 w 1216969"/>
                <a:gd name="connsiteY0" fmla="*/ 0 h 172760"/>
                <a:gd name="connsiteX1" fmla="*/ 593279 w 1216969"/>
                <a:gd name="connsiteY1" fmla="*/ 170184 h 172760"/>
                <a:gd name="connsiteX2" fmla="*/ 1216969 w 1216969"/>
                <a:gd name="connsiteY2" fmla="*/ 97367 h 172760"/>
                <a:gd name="connsiteX0" fmla="*/ 0 w 1216969"/>
                <a:gd name="connsiteY0" fmla="*/ 0 h 171087"/>
                <a:gd name="connsiteX1" fmla="*/ 593279 w 1216969"/>
                <a:gd name="connsiteY1" fmla="*/ 170184 h 171087"/>
                <a:gd name="connsiteX2" fmla="*/ 1216969 w 1216969"/>
                <a:gd name="connsiteY2" fmla="*/ 65562 h 171087"/>
                <a:gd name="connsiteX0" fmla="*/ 0 w 1216969"/>
                <a:gd name="connsiteY0" fmla="*/ 0 h 171854"/>
                <a:gd name="connsiteX1" fmla="*/ 593279 w 1216969"/>
                <a:gd name="connsiteY1" fmla="*/ 170184 h 171854"/>
                <a:gd name="connsiteX2" fmla="*/ 1216969 w 1216969"/>
                <a:gd name="connsiteY2" fmla="*/ 65562 h 171854"/>
                <a:gd name="connsiteX0" fmla="*/ 0 w 1216969"/>
                <a:gd name="connsiteY0" fmla="*/ 0 h 171230"/>
                <a:gd name="connsiteX1" fmla="*/ 593279 w 1216969"/>
                <a:gd name="connsiteY1" fmla="*/ 170184 h 171230"/>
                <a:gd name="connsiteX2" fmla="*/ 1216969 w 1216969"/>
                <a:gd name="connsiteY2" fmla="*/ 65562 h 171230"/>
                <a:gd name="connsiteX0" fmla="*/ 0 w 1216969"/>
                <a:gd name="connsiteY0" fmla="*/ 0 h 170770"/>
                <a:gd name="connsiteX1" fmla="*/ 593279 w 1216969"/>
                <a:gd name="connsiteY1" fmla="*/ 170184 h 170770"/>
                <a:gd name="connsiteX2" fmla="*/ 1216969 w 1216969"/>
                <a:gd name="connsiteY2" fmla="*/ 65562 h 170770"/>
                <a:gd name="connsiteX0" fmla="*/ 0 w 1216969"/>
                <a:gd name="connsiteY0" fmla="*/ 0 h 171164"/>
                <a:gd name="connsiteX1" fmla="*/ 593279 w 1216969"/>
                <a:gd name="connsiteY1" fmla="*/ 170184 h 171164"/>
                <a:gd name="connsiteX2" fmla="*/ 1216969 w 1216969"/>
                <a:gd name="connsiteY2" fmla="*/ 65562 h 171164"/>
                <a:gd name="connsiteX0" fmla="*/ 0 w 1216969"/>
                <a:gd name="connsiteY0" fmla="*/ 0 h 171164"/>
                <a:gd name="connsiteX1" fmla="*/ 593279 w 1216969"/>
                <a:gd name="connsiteY1" fmla="*/ 170184 h 171164"/>
                <a:gd name="connsiteX2" fmla="*/ 1216969 w 1216969"/>
                <a:gd name="connsiteY2" fmla="*/ 65562 h 171164"/>
                <a:gd name="connsiteX0" fmla="*/ 0 w 1216969"/>
                <a:gd name="connsiteY0" fmla="*/ 0 h 171164"/>
                <a:gd name="connsiteX1" fmla="*/ 474010 w 1216969"/>
                <a:gd name="connsiteY1" fmla="*/ 170184 h 171164"/>
                <a:gd name="connsiteX2" fmla="*/ 1216969 w 1216969"/>
                <a:gd name="connsiteY2" fmla="*/ 65562 h 171164"/>
                <a:gd name="connsiteX0" fmla="*/ 0 w 1193116"/>
                <a:gd name="connsiteY0" fmla="*/ 0 h 171164"/>
                <a:gd name="connsiteX1" fmla="*/ 450157 w 1193116"/>
                <a:gd name="connsiteY1" fmla="*/ 170184 h 171164"/>
                <a:gd name="connsiteX2" fmla="*/ 1193116 w 1193116"/>
                <a:gd name="connsiteY2" fmla="*/ 65562 h 171164"/>
                <a:gd name="connsiteX0" fmla="*/ 0 w 1193116"/>
                <a:gd name="connsiteY0" fmla="*/ 0 h 171164"/>
                <a:gd name="connsiteX1" fmla="*/ 450157 w 1193116"/>
                <a:gd name="connsiteY1" fmla="*/ 170184 h 171164"/>
                <a:gd name="connsiteX2" fmla="*/ 1193116 w 1193116"/>
                <a:gd name="connsiteY2" fmla="*/ 65562 h 171164"/>
              </a:gdLst>
              <a:ahLst/>
              <a:cxnLst>
                <a:cxn ang="0">
                  <a:pos x="connsiteX0" y="connsiteY0"/>
                </a:cxn>
                <a:cxn ang="0">
                  <a:pos x="connsiteX1" y="connsiteY1"/>
                </a:cxn>
                <a:cxn ang="0">
                  <a:pos x="connsiteX2" y="connsiteY2"/>
                </a:cxn>
              </a:cxnLst>
              <a:rect l="l" t="t" r="r" b="b"/>
              <a:pathLst>
                <a:path w="1193116" h="171164">
                  <a:moveTo>
                    <a:pt x="0" y="0"/>
                  </a:moveTo>
                  <a:cubicBezTo>
                    <a:pt x="150052" y="175998"/>
                    <a:pt x="251304" y="159257"/>
                    <a:pt x="450157" y="170184"/>
                  </a:cubicBezTo>
                  <a:cubicBezTo>
                    <a:pt x="649010" y="181111"/>
                    <a:pt x="1048831" y="97786"/>
                    <a:pt x="1193116" y="65562"/>
                  </a:cubicBez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5" name="TextBox 164">
            <a:extLst>
              <a:ext uri="{FF2B5EF4-FFF2-40B4-BE49-F238E27FC236}">
                <a16:creationId xmlns:a16="http://schemas.microsoft.com/office/drawing/2014/main" id="{CA8DF01A-F232-4963-BC94-2163305D53A2}"/>
              </a:ext>
            </a:extLst>
          </p:cNvPr>
          <p:cNvSpPr txBox="1"/>
          <p:nvPr/>
        </p:nvSpPr>
        <p:spPr>
          <a:xfrm>
            <a:off x="6707938" y="2722822"/>
            <a:ext cx="3981906"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Expressing yourself through something practical or physical, e.g music, art, or writing</a:t>
            </a:r>
            <a:endParaRPr lang="ko-KR" altLang="en-US" sz="1200" dirty="0">
              <a:solidFill>
                <a:schemeClr val="tx1">
                  <a:lumMod val="75000"/>
                  <a:lumOff val="25000"/>
                </a:schemeClr>
              </a:solidFill>
              <a:cs typeface="Arial" pitchFamily="34" charset="0"/>
            </a:endParaRPr>
          </a:p>
        </p:txBody>
      </p:sp>
      <p:sp>
        <p:nvSpPr>
          <p:cNvPr id="166" name="TextBox 165">
            <a:extLst>
              <a:ext uri="{FF2B5EF4-FFF2-40B4-BE49-F238E27FC236}">
                <a16:creationId xmlns:a16="http://schemas.microsoft.com/office/drawing/2014/main" id="{CA8DF01A-F232-4963-BC94-2163305D53A2}"/>
              </a:ext>
            </a:extLst>
          </p:cNvPr>
          <p:cNvSpPr txBox="1"/>
          <p:nvPr/>
        </p:nvSpPr>
        <p:spPr>
          <a:xfrm>
            <a:off x="7485126" y="2225675"/>
            <a:ext cx="398190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Assisting others or helping with causes you care about</a:t>
            </a:r>
            <a:endParaRPr lang="ko-KR" altLang="en-US" sz="1200" dirty="0">
              <a:solidFill>
                <a:schemeClr val="tx1">
                  <a:lumMod val="75000"/>
                  <a:lumOff val="25000"/>
                </a:schemeClr>
              </a:solidFill>
              <a:cs typeface="Arial" pitchFamily="34" charset="0"/>
            </a:endParaRPr>
          </a:p>
        </p:txBody>
      </p:sp>
      <p:sp>
        <p:nvSpPr>
          <p:cNvPr id="167" name="TextBox 166">
            <a:extLst>
              <a:ext uri="{FF2B5EF4-FFF2-40B4-BE49-F238E27FC236}">
                <a16:creationId xmlns:a16="http://schemas.microsoft.com/office/drawing/2014/main" id="{CA8DF01A-F232-4963-BC94-2163305D53A2}"/>
              </a:ext>
            </a:extLst>
          </p:cNvPr>
          <p:cNvSpPr txBox="1"/>
          <p:nvPr/>
        </p:nvSpPr>
        <p:spPr>
          <a:xfrm>
            <a:off x="6139113" y="3266135"/>
            <a:ext cx="398190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Introducing yourself to a new thing, like learning a new skill</a:t>
            </a:r>
            <a:endParaRPr lang="ko-KR" altLang="en-US" sz="1200" dirty="0">
              <a:solidFill>
                <a:schemeClr val="tx1">
                  <a:lumMod val="75000"/>
                  <a:lumOff val="25000"/>
                </a:schemeClr>
              </a:solidFill>
              <a:cs typeface="Arial" pitchFamily="34" charset="0"/>
            </a:endParaRPr>
          </a:p>
        </p:txBody>
      </p:sp>
      <p:sp>
        <p:nvSpPr>
          <p:cNvPr id="171" name="TextBox 170">
            <a:extLst>
              <a:ext uri="{FF2B5EF4-FFF2-40B4-BE49-F238E27FC236}">
                <a16:creationId xmlns:a16="http://schemas.microsoft.com/office/drawing/2014/main" id="{CA8DF01A-F232-4963-BC94-2163305D53A2}"/>
              </a:ext>
            </a:extLst>
          </p:cNvPr>
          <p:cNvSpPr txBox="1"/>
          <p:nvPr/>
        </p:nvSpPr>
        <p:spPr>
          <a:xfrm>
            <a:off x="8016457" y="1695235"/>
            <a:ext cx="4295027"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Making a habit of having a good routine to wind down, including yoga practice or turning off mobile devices early</a:t>
            </a:r>
            <a:endParaRPr lang="ko-KR" altLang="en-US" sz="1200" dirty="0">
              <a:solidFill>
                <a:schemeClr val="tx1">
                  <a:lumMod val="75000"/>
                  <a:lumOff val="25000"/>
                </a:schemeClr>
              </a:solidFill>
              <a:cs typeface="Arial" pitchFamily="34" charset="0"/>
            </a:endParaRPr>
          </a:p>
        </p:txBody>
      </p:sp>
      <p:sp>
        <p:nvSpPr>
          <p:cNvPr id="172" name="TextBox 171">
            <a:extLst>
              <a:ext uri="{FF2B5EF4-FFF2-40B4-BE49-F238E27FC236}">
                <a16:creationId xmlns:a16="http://schemas.microsoft.com/office/drawing/2014/main" id="{CA8DF01A-F232-4963-BC94-2163305D53A2}"/>
              </a:ext>
            </a:extLst>
          </p:cNvPr>
          <p:cNvSpPr txBox="1"/>
          <p:nvPr/>
        </p:nvSpPr>
        <p:spPr>
          <a:xfrm>
            <a:off x="5636511" y="3792122"/>
            <a:ext cx="3981906"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Opening up to people you feel you can trust with how you are feeling </a:t>
            </a:r>
            <a:endParaRPr lang="ko-KR" altLang="en-US" sz="1200" dirty="0">
              <a:solidFill>
                <a:schemeClr val="tx1">
                  <a:lumMod val="75000"/>
                  <a:lumOff val="25000"/>
                </a:schemeClr>
              </a:solidFill>
              <a:cs typeface="Arial" pitchFamily="34" charset="0"/>
            </a:endParaRPr>
          </a:p>
        </p:txBody>
      </p:sp>
      <p:sp>
        <p:nvSpPr>
          <p:cNvPr id="173" name="TextBox 172">
            <a:extLst>
              <a:ext uri="{FF2B5EF4-FFF2-40B4-BE49-F238E27FC236}">
                <a16:creationId xmlns:a16="http://schemas.microsoft.com/office/drawing/2014/main" id="{CA8DF01A-F232-4963-BC94-2163305D53A2}"/>
              </a:ext>
            </a:extLst>
          </p:cNvPr>
          <p:cNvSpPr txBox="1"/>
          <p:nvPr/>
        </p:nvSpPr>
        <p:spPr>
          <a:xfrm>
            <a:off x="5090548" y="4263481"/>
            <a:ext cx="3981906"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Looking after your physical wellbeing, by playing a sport, doing exercise, or eating healthy. </a:t>
            </a:r>
            <a:endParaRPr lang="ko-KR" altLang="en-US" sz="1200" dirty="0">
              <a:solidFill>
                <a:schemeClr val="tx1">
                  <a:lumMod val="75000"/>
                  <a:lumOff val="25000"/>
                </a:schemeClr>
              </a:solidFill>
              <a:cs typeface="Arial" pitchFamily="34" charset="0"/>
            </a:endParaRPr>
          </a:p>
        </p:txBody>
      </p:sp>
      <p:sp>
        <p:nvSpPr>
          <p:cNvPr id="178" name="TextBox 177">
            <a:extLst>
              <a:ext uri="{FF2B5EF4-FFF2-40B4-BE49-F238E27FC236}">
                <a16:creationId xmlns:a16="http://schemas.microsoft.com/office/drawing/2014/main" id="{73926F20-DE46-48FA-9510-FF7D1ABD2A85}"/>
              </a:ext>
            </a:extLst>
          </p:cNvPr>
          <p:cNvSpPr txBox="1"/>
          <p:nvPr/>
        </p:nvSpPr>
        <p:spPr>
          <a:xfrm>
            <a:off x="-4" y="4258"/>
            <a:ext cx="12192000" cy="923330"/>
          </a:xfrm>
          <a:prstGeom prst="rect">
            <a:avLst/>
          </a:prstGeom>
          <a:solidFill>
            <a:srgbClr val="76ACDB"/>
          </a:solidFill>
        </p:spPr>
        <p:txBody>
          <a:bodyPr wrap="square" rtlCol="0" anchor="ctr">
            <a:spAutoFit/>
          </a:bodyPr>
          <a:lstStyle/>
          <a:p>
            <a:pPr algn="ctr"/>
            <a:r>
              <a:rPr lang="en-US" altLang="ko-KR" sz="5400" b="1">
                <a:solidFill>
                  <a:schemeClr val="bg1"/>
                </a:solidFill>
                <a:cs typeface="Arial" pitchFamily="34" charset="0"/>
              </a:rPr>
              <a:t>Improving Your Wellbeing</a:t>
            </a:r>
            <a:endParaRPr lang="ko-KR" altLang="en-US" sz="5400" b="1" dirty="0">
              <a:solidFill>
                <a:schemeClr val="bg1"/>
              </a:solidFill>
              <a:cs typeface="Arial" pitchFamily="34" charset="0"/>
            </a:endParaRPr>
          </a:p>
        </p:txBody>
      </p:sp>
      <p:sp>
        <p:nvSpPr>
          <p:cNvPr id="179"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80"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181" name="TextBox 180">
            <a:extLst>
              <a:ext uri="{FF2B5EF4-FFF2-40B4-BE49-F238E27FC236}">
                <a16:creationId xmlns:a16="http://schemas.microsoft.com/office/drawing/2014/main" id="{C3406489-5597-43A4-B42F-CCC9FE8B833A}"/>
              </a:ext>
            </a:extLst>
          </p:cNvPr>
          <p:cNvSpPr txBox="1"/>
          <p:nvPr/>
        </p:nvSpPr>
        <p:spPr>
          <a:xfrm>
            <a:off x="0" y="938638"/>
            <a:ext cx="12192000" cy="72000"/>
          </a:xfrm>
          <a:prstGeom prst="rect">
            <a:avLst/>
          </a:prstGeom>
          <a:solidFill>
            <a:schemeClr val="bg1"/>
          </a:solidFill>
        </p:spPr>
        <p:txBody>
          <a:bodyPr wrap="square" lIns="36000" tIns="0" rIns="36000" bIns="0" rtlCol="0">
            <a:spAutoFit/>
          </a:bodyPr>
          <a:lstStyle/>
          <a:p>
            <a:pPr algn="ctr"/>
            <a:endParaRPr lang="en-US" sz="2800" dirty="0">
              <a:solidFill>
                <a:schemeClr val="bg1"/>
              </a:solidFill>
            </a:endParaRPr>
          </a:p>
        </p:txBody>
      </p:sp>
    </p:spTree>
    <p:extLst>
      <p:ext uri="{BB962C8B-B14F-4D97-AF65-F5344CB8AC3E}">
        <p14:creationId xmlns:p14="http://schemas.microsoft.com/office/powerpoint/2010/main" val="32845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01027" y="1041462"/>
            <a:ext cx="7728925" cy="724247"/>
          </a:xfrm>
        </p:spPr>
        <p:txBody>
          <a:bodyPr>
            <a:noAutofit/>
          </a:bodyPr>
          <a:lstStyle/>
          <a:p>
            <a:r>
              <a:rPr lang="en-US" sz="2800" i="1"/>
              <a:t>Effective treatments and interventions are available to those who develop symptoms of a mental illness</a:t>
            </a:r>
            <a:endParaRPr lang="en-US" sz="2800" i="1" dirty="0"/>
          </a:p>
        </p:txBody>
      </p:sp>
      <p:grpSp>
        <p:nvGrpSpPr>
          <p:cNvPr id="27" name="Group 21">
            <a:extLst>
              <a:ext uri="{FF2B5EF4-FFF2-40B4-BE49-F238E27FC236}">
                <a16:creationId xmlns:a16="http://schemas.microsoft.com/office/drawing/2014/main" id="{7E917388-9776-407B-B1CE-6E5DEE63342F}"/>
              </a:ext>
            </a:extLst>
          </p:cNvPr>
          <p:cNvGrpSpPr/>
          <p:nvPr/>
        </p:nvGrpSpPr>
        <p:grpSpPr>
          <a:xfrm>
            <a:off x="4785350" y="3001356"/>
            <a:ext cx="2621303" cy="2074062"/>
            <a:chOff x="3302040" y="3122958"/>
            <a:chExt cx="2546146" cy="2014595"/>
          </a:xfrm>
          <a:noFill/>
        </p:grpSpPr>
        <p:sp>
          <p:nvSpPr>
            <p:cNvPr id="28" name="Freeform 10">
              <a:extLst>
                <a:ext uri="{FF2B5EF4-FFF2-40B4-BE49-F238E27FC236}">
                  <a16:creationId xmlns:a16="http://schemas.microsoft.com/office/drawing/2014/main" id="{4565E815-0C07-4BDB-B417-4CB9A2066258}"/>
                </a:ext>
              </a:extLst>
            </p:cNvPr>
            <p:cNvSpPr/>
            <p:nvPr/>
          </p:nvSpPr>
          <p:spPr>
            <a:xfrm>
              <a:off x="3544666" y="3122958"/>
              <a:ext cx="2271943" cy="2014595"/>
            </a:xfrm>
            <a:custGeom>
              <a:avLst/>
              <a:gdLst>
                <a:gd name="connsiteX0" fmla="*/ 935542 w 1855228"/>
                <a:gd name="connsiteY0" fmla="*/ 1918655 h 1918655"/>
                <a:gd name="connsiteX1" fmla="*/ 0 w 1855228"/>
                <a:gd name="connsiteY1" fmla="*/ 63427 h 1918655"/>
                <a:gd name="connsiteX2" fmla="*/ 946113 w 1855228"/>
                <a:gd name="connsiteY2" fmla="*/ 380560 h 1918655"/>
                <a:gd name="connsiteX3" fmla="*/ 1839371 w 1855228"/>
                <a:gd name="connsiteY3" fmla="*/ 0 h 1918655"/>
                <a:gd name="connsiteX4" fmla="*/ 1855228 w 1855228"/>
                <a:gd name="connsiteY4" fmla="*/ 1072967 h 1918655"/>
                <a:gd name="connsiteX0" fmla="*/ 993438 w 1913124"/>
                <a:gd name="connsiteY0" fmla="*/ 1918655 h 1918655"/>
                <a:gd name="connsiteX1" fmla="*/ 57896 w 1913124"/>
                <a:gd name="connsiteY1" fmla="*/ 63427 h 1918655"/>
                <a:gd name="connsiteX2" fmla="*/ 1004009 w 1913124"/>
                <a:gd name="connsiteY2" fmla="*/ 380560 h 1918655"/>
                <a:gd name="connsiteX3" fmla="*/ 1897267 w 1913124"/>
                <a:gd name="connsiteY3" fmla="*/ 0 h 1918655"/>
                <a:gd name="connsiteX4" fmla="*/ 1913124 w 1913124"/>
                <a:gd name="connsiteY4" fmla="*/ 1072967 h 1918655"/>
                <a:gd name="connsiteX0" fmla="*/ 993438 w 1913124"/>
                <a:gd name="connsiteY0" fmla="*/ 1918655 h 1918655"/>
                <a:gd name="connsiteX1" fmla="*/ 57896 w 1913124"/>
                <a:gd name="connsiteY1" fmla="*/ 63427 h 1918655"/>
                <a:gd name="connsiteX2" fmla="*/ 1004009 w 1913124"/>
                <a:gd name="connsiteY2" fmla="*/ 380560 h 1918655"/>
                <a:gd name="connsiteX3" fmla="*/ 1897267 w 1913124"/>
                <a:gd name="connsiteY3" fmla="*/ 0 h 1918655"/>
                <a:gd name="connsiteX4" fmla="*/ 1913124 w 1913124"/>
                <a:gd name="connsiteY4" fmla="*/ 1072967 h 1918655"/>
                <a:gd name="connsiteX0" fmla="*/ 1010025 w 1929711"/>
                <a:gd name="connsiteY0" fmla="*/ 1918655 h 1918655"/>
                <a:gd name="connsiteX1" fmla="*/ 74483 w 1929711"/>
                <a:gd name="connsiteY1" fmla="*/ 63427 h 1918655"/>
                <a:gd name="connsiteX2" fmla="*/ 1020596 w 1929711"/>
                <a:gd name="connsiteY2" fmla="*/ 380560 h 1918655"/>
                <a:gd name="connsiteX3" fmla="*/ 1913854 w 1929711"/>
                <a:gd name="connsiteY3" fmla="*/ 0 h 1918655"/>
                <a:gd name="connsiteX4" fmla="*/ 1929711 w 1929711"/>
                <a:gd name="connsiteY4" fmla="*/ 1072967 h 1918655"/>
                <a:gd name="connsiteX0" fmla="*/ 1117186 w 2036872"/>
                <a:gd name="connsiteY0" fmla="*/ 1918655 h 1918655"/>
                <a:gd name="connsiteX1" fmla="*/ 181644 w 2036872"/>
                <a:gd name="connsiteY1" fmla="*/ 63427 h 1918655"/>
                <a:gd name="connsiteX2" fmla="*/ 1127757 w 2036872"/>
                <a:gd name="connsiteY2" fmla="*/ 380560 h 1918655"/>
                <a:gd name="connsiteX3" fmla="*/ 2021015 w 2036872"/>
                <a:gd name="connsiteY3" fmla="*/ 0 h 1918655"/>
                <a:gd name="connsiteX4" fmla="*/ 2036872 w 2036872"/>
                <a:gd name="connsiteY4" fmla="*/ 1072967 h 1918655"/>
                <a:gd name="connsiteX0" fmla="*/ 1117186 w 2036872"/>
                <a:gd name="connsiteY0" fmla="*/ 1981136 h 1981136"/>
                <a:gd name="connsiteX1" fmla="*/ 181644 w 2036872"/>
                <a:gd name="connsiteY1" fmla="*/ 125908 h 1981136"/>
                <a:gd name="connsiteX2" fmla="*/ 1127757 w 2036872"/>
                <a:gd name="connsiteY2" fmla="*/ 443041 h 1981136"/>
                <a:gd name="connsiteX3" fmla="*/ 2021015 w 2036872"/>
                <a:gd name="connsiteY3" fmla="*/ 62481 h 1981136"/>
                <a:gd name="connsiteX4" fmla="*/ 2036872 w 2036872"/>
                <a:gd name="connsiteY4" fmla="*/ 1135448 h 1981136"/>
                <a:gd name="connsiteX0" fmla="*/ 1117186 w 2036872"/>
                <a:gd name="connsiteY0" fmla="*/ 2002105 h 2002105"/>
                <a:gd name="connsiteX1" fmla="*/ 181644 w 2036872"/>
                <a:gd name="connsiteY1" fmla="*/ 146877 h 2002105"/>
                <a:gd name="connsiteX2" fmla="*/ 1127757 w 2036872"/>
                <a:gd name="connsiteY2" fmla="*/ 464010 h 2002105"/>
                <a:gd name="connsiteX3" fmla="*/ 2021015 w 2036872"/>
                <a:gd name="connsiteY3" fmla="*/ 83450 h 2002105"/>
                <a:gd name="connsiteX4" fmla="*/ 2036872 w 2036872"/>
                <a:gd name="connsiteY4" fmla="*/ 1156417 h 2002105"/>
                <a:gd name="connsiteX0" fmla="*/ 1117186 w 2036872"/>
                <a:gd name="connsiteY0" fmla="*/ 2002105 h 2002105"/>
                <a:gd name="connsiteX1" fmla="*/ 181644 w 2036872"/>
                <a:gd name="connsiteY1" fmla="*/ 146877 h 2002105"/>
                <a:gd name="connsiteX2" fmla="*/ 1127757 w 2036872"/>
                <a:gd name="connsiteY2" fmla="*/ 464010 h 2002105"/>
                <a:gd name="connsiteX3" fmla="*/ 2021015 w 2036872"/>
                <a:gd name="connsiteY3" fmla="*/ 83450 h 2002105"/>
                <a:gd name="connsiteX4" fmla="*/ 2036872 w 2036872"/>
                <a:gd name="connsiteY4" fmla="*/ 1156417 h 2002105"/>
                <a:gd name="connsiteX0" fmla="*/ 1117186 w 2036872"/>
                <a:gd name="connsiteY0" fmla="*/ 2047144 h 2047144"/>
                <a:gd name="connsiteX1" fmla="*/ 181644 w 2036872"/>
                <a:gd name="connsiteY1" fmla="*/ 191916 h 2047144"/>
                <a:gd name="connsiteX2" fmla="*/ 1127757 w 2036872"/>
                <a:gd name="connsiteY2" fmla="*/ 509049 h 2047144"/>
                <a:gd name="connsiteX3" fmla="*/ 2021015 w 2036872"/>
                <a:gd name="connsiteY3" fmla="*/ 128489 h 2047144"/>
                <a:gd name="connsiteX4" fmla="*/ 2036872 w 2036872"/>
                <a:gd name="connsiteY4" fmla="*/ 1201456 h 2047144"/>
                <a:gd name="connsiteX0" fmla="*/ 1117186 w 2036872"/>
                <a:gd name="connsiteY0" fmla="*/ 2033090 h 2033090"/>
                <a:gd name="connsiteX1" fmla="*/ 181644 w 2036872"/>
                <a:gd name="connsiteY1" fmla="*/ 177862 h 2033090"/>
                <a:gd name="connsiteX2" fmla="*/ 1127757 w 2036872"/>
                <a:gd name="connsiteY2" fmla="*/ 494995 h 2033090"/>
                <a:gd name="connsiteX3" fmla="*/ 2021015 w 2036872"/>
                <a:gd name="connsiteY3" fmla="*/ 114435 h 2033090"/>
                <a:gd name="connsiteX4" fmla="*/ 2036872 w 2036872"/>
                <a:gd name="connsiteY4" fmla="*/ 1187402 h 2033090"/>
                <a:gd name="connsiteX0" fmla="*/ 1117186 w 2036872"/>
                <a:gd name="connsiteY0" fmla="*/ 2037773 h 2037773"/>
                <a:gd name="connsiteX1" fmla="*/ 181644 w 2036872"/>
                <a:gd name="connsiteY1" fmla="*/ 182545 h 2037773"/>
                <a:gd name="connsiteX2" fmla="*/ 1127757 w 2036872"/>
                <a:gd name="connsiteY2" fmla="*/ 499678 h 2037773"/>
                <a:gd name="connsiteX3" fmla="*/ 2021015 w 2036872"/>
                <a:gd name="connsiteY3" fmla="*/ 119118 h 2037773"/>
                <a:gd name="connsiteX4" fmla="*/ 2036872 w 2036872"/>
                <a:gd name="connsiteY4" fmla="*/ 1192085 h 2037773"/>
                <a:gd name="connsiteX0" fmla="*/ 1117186 w 2181403"/>
                <a:gd name="connsiteY0" fmla="*/ 2037773 h 2037773"/>
                <a:gd name="connsiteX1" fmla="*/ 181644 w 2181403"/>
                <a:gd name="connsiteY1" fmla="*/ 182545 h 2037773"/>
                <a:gd name="connsiteX2" fmla="*/ 1127757 w 2181403"/>
                <a:gd name="connsiteY2" fmla="*/ 499678 h 2037773"/>
                <a:gd name="connsiteX3" fmla="*/ 2021015 w 2181403"/>
                <a:gd name="connsiteY3" fmla="*/ 119118 h 2037773"/>
                <a:gd name="connsiteX4" fmla="*/ 2036872 w 2181403"/>
                <a:gd name="connsiteY4" fmla="*/ 1192085 h 2037773"/>
                <a:gd name="connsiteX0" fmla="*/ 1117186 w 2181403"/>
                <a:gd name="connsiteY0" fmla="*/ 2028406 h 2028406"/>
                <a:gd name="connsiteX1" fmla="*/ 181644 w 2181403"/>
                <a:gd name="connsiteY1" fmla="*/ 173178 h 2028406"/>
                <a:gd name="connsiteX2" fmla="*/ 1127757 w 2181403"/>
                <a:gd name="connsiteY2" fmla="*/ 490311 h 2028406"/>
                <a:gd name="connsiteX3" fmla="*/ 2021015 w 2181403"/>
                <a:gd name="connsiteY3" fmla="*/ 109751 h 2028406"/>
                <a:gd name="connsiteX4" fmla="*/ 2036872 w 2181403"/>
                <a:gd name="connsiteY4" fmla="*/ 1182718 h 2028406"/>
                <a:gd name="connsiteX0" fmla="*/ 1117186 w 2275346"/>
                <a:gd name="connsiteY0" fmla="*/ 2028406 h 2028406"/>
                <a:gd name="connsiteX1" fmla="*/ 181644 w 2275346"/>
                <a:gd name="connsiteY1" fmla="*/ 173178 h 2028406"/>
                <a:gd name="connsiteX2" fmla="*/ 1127757 w 2275346"/>
                <a:gd name="connsiteY2" fmla="*/ 490311 h 2028406"/>
                <a:gd name="connsiteX3" fmla="*/ 2021015 w 2275346"/>
                <a:gd name="connsiteY3" fmla="*/ 109751 h 2028406"/>
                <a:gd name="connsiteX4" fmla="*/ 2036872 w 2275346"/>
                <a:gd name="connsiteY4" fmla="*/ 1182718 h 2028406"/>
                <a:gd name="connsiteX0" fmla="*/ 1117186 w 2251858"/>
                <a:gd name="connsiteY0" fmla="*/ 2028406 h 2028406"/>
                <a:gd name="connsiteX1" fmla="*/ 181644 w 2251858"/>
                <a:gd name="connsiteY1" fmla="*/ 173178 h 2028406"/>
                <a:gd name="connsiteX2" fmla="*/ 1127757 w 2251858"/>
                <a:gd name="connsiteY2" fmla="*/ 490311 h 2028406"/>
                <a:gd name="connsiteX3" fmla="*/ 2021015 w 2251858"/>
                <a:gd name="connsiteY3" fmla="*/ 109751 h 2028406"/>
                <a:gd name="connsiteX4" fmla="*/ 2036872 w 2251858"/>
                <a:gd name="connsiteY4" fmla="*/ 1182718 h 2028406"/>
                <a:gd name="connsiteX0" fmla="*/ 1117186 w 2251858"/>
                <a:gd name="connsiteY0" fmla="*/ 2016702 h 2016702"/>
                <a:gd name="connsiteX1" fmla="*/ 181644 w 2251858"/>
                <a:gd name="connsiteY1" fmla="*/ 161474 h 2016702"/>
                <a:gd name="connsiteX2" fmla="*/ 1127757 w 2251858"/>
                <a:gd name="connsiteY2" fmla="*/ 478607 h 2016702"/>
                <a:gd name="connsiteX3" fmla="*/ 2021015 w 2251858"/>
                <a:gd name="connsiteY3" fmla="*/ 98047 h 2016702"/>
                <a:gd name="connsiteX4" fmla="*/ 2036872 w 2251858"/>
                <a:gd name="connsiteY4" fmla="*/ 1171014 h 2016702"/>
                <a:gd name="connsiteX0" fmla="*/ 1117186 w 2251858"/>
                <a:gd name="connsiteY0" fmla="*/ 2016702 h 2016702"/>
                <a:gd name="connsiteX1" fmla="*/ 181644 w 2251858"/>
                <a:gd name="connsiteY1" fmla="*/ 161474 h 2016702"/>
                <a:gd name="connsiteX2" fmla="*/ 1127757 w 2251858"/>
                <a:gd name="connsiteY2" fmla="*/ 478607 h 2016702"/>
                <a:gd name="connsiteX3" fmla="*/ 2021015 w 2251858"/>
                <a:gd name="connsiteY3" fmla="*/ 98047 h 2016702"/>
                <a:gd name="connsiteX4" fmla="*/ 2036872 w 2251858"/>
                <a:gd name="connsiteY4" fmla="*/ 1171014 h 2016702"/>
                <a:gd name="connsiteX0" fmla="*/ 1117186 w 2251858"/>
                <a:gd name="connsiteY0" fmla="*/ 2002667 h 2002667"/>
                <a:gd name="connsiteX1" fmla="*/ 181644 w 2251858"/>
                <a:gd name="connsiteY1" fmla="*/ 147439 h 2002667"/>
                <a:gd name="connsiteX2" fmla="*/ 1127757 w 2251858"/>
                <a:gd name="connsiteY2" fmla="*/ 464572 h 2002667"/>
                <a:gd name="connsiteX3" fmla="*/ 2021015 w 2251858"/>
                <a:gd name="connsiteY3" fmla="*/ 84012 h 2002667"/>
                <a:gd name="connsiteX4" fmla="*/ 2036872 w 2251858"/>
                <a:gd name="connsiteY4" fmla="*/ 1156979 h 2002667"/>
                <a:gd name="connsiteX0" fmla="*/ 1117186 w 2277694"/>
                <a:gd name="connsiteY0" fmla="*/ 2002667 h 2002667"/>
                <a:gd name="connsiteX1" fmla="*/ 181644 w 2277694"/>
                <a:gd name="connsiteY1" fmla="*/ 147439 h 2002667"/>
                <a:gd name="connsiteX2" fmla="*/ 1127757 w 2277694"/>
                <a:gd name="connsiteY2" fmla="*/ 464572 h 2002667"/>
                <a:gd name="connsiteX3" fmla="*/ 2021015 w 2277694"/>
                <a:gd name="connsiteY3" fmla="*/ 84012 h 2002667"/>
                <a:gd name="connsiteX4" fmla="*/ 2036872 w 2277694"/>
                <a:gd name="connsiteY4" fmla="*/ 1156979 h 2002667"/>
                <a:gd name="connsiteX0" fmla="*/ 1117186 w 2307550"/>
                <a:gd name="connsiteY0" fmla="*/ 2002667 h 2002667"/>
                <a:gd name="connsiteX1" fmla="*/ 181644 w 2307550"/>
                <a:gd name="connsiteY1" fmla="*/ 147439 h 2002667"/>
                <a:gd name="connsiteX2" fmla="*/ 1127757 w 2307550"/>
                <a:gd name="connsiteY2" fmla="*/ 464572 h 2002667"/>
                <a:gd name="connsiteX3" fmla="*/ 2021015 w 2307550"/>
                <a:gd name="connsiteY3" fmla="*/ 84012 h 2002667"/>
                <a:gd name="connsiteX4" fmla="*/ 2036872 w 2307550"/>
                <a:gd name="connsiteY4" fmla="*/ 1156979 h 2002667"/>
                <a:gd name="connsiteX0" fmla="*/ 1117186 w 2282049"/>
                <a:gd name="connsiteY0" fmla="*/ 2002667 h 2002667"/>
                <a:gd name="connsiteX1" fmla="*/ 181644 w 2282049"/>
                <a:gd name="connsiteY1" fmla="*/ 147439 h 2002667"/>
                <a:gd name="connsiteX2" fmla="*/ 1127757 w 2282049"/>
                <a:gd name="connsiteY2" fmla="*/ 464572 h 2002667"/>
                <a:gd name="connsiteX3" fmla="*/ 2021015 w 2282049"/>
                <a:gd name="connsiteY3" fmla="*/ 84012 h 2002667"/>
                <a:gd name="connsiteX4" fmla="*/ 2036872 w 2282049"/>
                <a:gd name="connsiteY4" fmla="*/ 1156979 h 2002667"/>
                <a:gd name="connsiteX0" fmla="*/ 1117186 w 2265865"/>
                <a:gd name="connsiteY0" fmla="*/ 2002667 h 2002667"/>
                <a:gd name="connsiteX1" fmla="*/ 181644 w 2265865"/>
                <a:gd name="connsiteY1" fmla="*/ 147439 h 2002667"/>
                <a:gd name="connsiteX2" fmla="*/ 1127757 w 2265865"/>
                <a:gd name="connsiteY2" fmla="*/ 464572 h 2002667"/>
                <a:gd name="connsiteX3" fmla="*/ 2021015 w 2265865"/>
                <a:gd name="connsiteY3" fmla="*/ 84012 h 2002667"/>
                <a:gd name="connsiteX4" fmla="*/ 2036872 w 2265865"/>
                <a:gd name="connsiteY4" fmla="*/ 1156979 h 2002667"/>
                <a:gd name="connsiteX0" fmla="*/ 1117186 w 2265865"/>
                <a:gd name="connsiteY0" fmla="*/ 2000328 h 2000328"/>
                <a:gd name="connsiteX1" fmla="*/ 181644 w 2265865"/>
                <a:gd name="connsiteY1" fmla="*/ 145100 h 2000328"/>
                <a:gd name="connsiteX2" fmla="*/ 1127757 w 2265865"/>
                <a:gd name="connsiteY2" fmla="*/ 462233 h 2000328"/>
                <a:gd name="connsiteX3" fmla="*/ 2021015 w 2265865"/>
                <a:gd name="connsiteY3" fmla="*/ 81673 h 2000328"/>
                <a:gd name="connsiteX4" fmla="*/ 2036872 w 2265865"/>
                <a:gd name="connsiteY4" fmla="*/ 1154640 h 2000328"/>
                <a:gd name="connsiteX0" fmla="*/ 1117186 w 2258942"/>
                <a:gd name="connsiteY0" fmla="*/ 2000328 h 2000328"/>
                <a:gd name="connsiteX1" fmla="*/ 181644 w 2258942"/>
                <a:gd name="connsiteY1" fmla="*/ 145100 h 2000328"/>
                <a:gd name="connsiteX2" fmla="*/ 1127757 w 2258942"/>
                <a:gd name="connsiteY2" fmla="*/ 462233 h 2000328"/>
                <a:gd name="connsiteX3" fmla="*/ 2021015 w 2258942"/>
                <a:gd name="connsiteY3" fmla="*/ 81673 h 2000328"/>
                <a:gd name="connsiteX4" fmla="*/ 2036872 w 2258942"/>
                <a:gd name="connsiteY4" fmla="*/ 1154640 h 2000328"/>
                <a:gd name="connsiteX0" fmla="*/ 1117186 w 2243998"/>
                <a:gd name="connsiteY0" fmla="*/ 2000328 h 2000328"/>
                <a:gd name="connsiteX1" fmla="*/ 181644 w 2243998"/>
                <a:gd name="connsiteY1" fmla="*/ 145100 h 2000328"/>
                <a:gd name="connsiteX2" fmla="*/ 1127757 w 2243998"/>
                <a:gd name="connsiteY2" fmla="*/ 462233 h 2000328"/>
                <a:gd name="connsiteX3" fmla="*/ 2021015 w 2243998"/>
                <a:gd name="connsiteY3" fmla="*/ 81673 h 2000328"/>
                <a:gd name="connsiteX4" fmla="*/ 1989302 w 2243998"/>
                <a:gd name="connsiteY4" fmla="*/ 1202210 h 2000328"/>
                <a:gd name="connsiteX0" fmla="*/ 1117186 w 2286582"/>
                <a:gd name="connsiteY0" fmla="*/ 2000328 h 2000328"/>
                <a:gd name="connsiteX1" fmla="*/ 181644 w 2286582"/>
                <a:gd name="connsiteY1" fmla="*/ 145100 h 2000328"/>
                <a:gd name="connsiteX2" fmla="*/ 1127757 w 2286582"/>
                <a:gd name="connsiteY2" fmla="*/ 462233 h 2000328"/>
                <a:gd name="connsiteX3" fmla="*/ 2021015 w 2286582"/>
                <a:gd name="connsiteY3" fmla="*/ 81673 h 2000328"/>
                <a:gd name="connsiteX4" fmla="*/ 1989302 w 2286582"/>
                <a:gd name="connsiteY4" fmla="*/ 1202210 h 2000328"/>
                <a:gd name="connsiteX0" fmla="*/ 1117186 w 2289874"/>
                <a:gd name="connsiteY0" fmla="*/ 2016915 h 2016915"/>
                <a:gd name="connsiteX1" fmla="*/ 181644 w 2289874"/>
                <a:gd name="connsiteY1" fmla="*/ 161687 h 2016915"/>
                <a:gd name="connsiteX2" fmla="*/ 1127757 w 2289874"/>
                <a:gd name="connsiteY2" fmla="*/ 478820 h 2016915"/>
                <a:gd name="connsiteX3" fmla="*/ 2026300 w 2289874"/>
                <a:gd name="connsiteY3" fmla="*/ 77118 h 2016915"/>
                <a:gd name="connsiteX4" fmla="*/ 1989302 w 2289874"/>
                <a:gd name="connsiteY4" fmla="*/ 1218797 h 2016915"/>
                <a:gd name="connsiteX0" fmla="*/ 1117186 w 2289874"/>
                <a:gd name="connsiteY0" fmla="*/ 1995112 h 1995112"/>
                <a:gd name="connsiteX1" fmla="*/ 181644 w 2289874"/>
                <a:gd name="connsiteY1" fmla="*/ 139884 h 1995112"/>
                <a:gd name="connsiteX2" fmla="*/ 1127757 w 2289874"/>
                <a:gd name="connsiteY2" fmla="*/ 457017 h 1995112"/>
                <a:gd name="connsiteX3" fmla="*/ 2026300 w 2289874"/>
                <a:gd name="connsiteY3" fmla="*/ 55315 h 1995112"/>
                <a:gd name="connsiteX4" fmla="*/ 1989302 w 2289874"/>
                <a:gd name="connsiteY4" fmla="*/ 1196994 h 1995112"/>
                <a:gd name="connsiteX0" fmla="*/ 1117186 w 2271943"/>
                <a:gd name="connsiteY0" fmla="*/ 1995112 h 1995112"/>
                <a:gd name="connsiteX1" fmla="*/ 181644 w 2271943"/>
                <a:gd name="connsiteY1" fmla="*/ 139884 h 1995112"/>
                <a:gd name="connsiteX2" fmla="*/ 1127757 w 2271943"/>
                <a:gd name="connsiteY2" fmla="*/ 457017 h 1995112"/>
                <a:gd name="connsiteX3" fmla="*/ 2026300 w 2271943"/>
                <a:gd name="connsiteY3" fmla="*/ 55315 h 1995112"/>
                <a:gd name="connsiteX4" fmla="*/ 1989302 w 2271943"/>
                <a:gd name="connsiteY4" fmla="*/ 1196994 h 1995112"/>
                <a:gd name="connsiteX0" fmla="*/ 1117186 w 2271943"/>
                <a:gd name="connsiteY0" fmla="*/ 1995112 h 1995112"/>
                <a:gd name="connsiteX1" fmla="*/ 181644 w 2271943"/>
                <a:gd name="connsiteY1" fmla="*/ 139884 h 1995112"/>
                <a:gd name="connsiteX2" fmla="*/ 1127757 w 2271943"/>
                <a:gd name="connsiteY2" fmla="*/ 457017 h 1995112"/>
                <a:gd name="connsiteX3" fmla="*/ 2026300 w 2271943"/>
                <a:gd name="connsiteY3" fmla="*/ 55315 h 1995112"/>
                <a:gd name="connsiteX4" fmla="*/ 1989302 w 2271943"/>
                <a:gd name="connsiteY4" fmla="*/ 1196994 h 1995112"/>
                <a:gd name="connsiteX0" fmla="*/ 1117186 w 2271943"/>
                <a:gd name="connsiteY0" fmla="*/ 1993768 h 1993768"/>
                <a:gd name="connsiteX1" fmla="*/ 181644 w 2271943"/>
                <a:gd name="connsiteY1" fmla="*/ 138540 h 1993768"/>
                <a:gd name="connsiteX2" fmla="*/ 1127757 w 2271943"/>
                <a:gd name="connsiteY2" fmla="*/ 455673 h 1993768"/>
                <a:gd name="connsiteX3" fmla="*/ 2026300 w 2271943"/>
                <a:gd name="connsiteY3" fmla="*/ 53971 h 1993768"/>
                <a:gd name="connsiteX4" fmla="*/ 1989302 w 2271943"/>
                <a:gd name="connsiteY4" fmla="*/ 1195650 h 1993768"/>
                <a:gd name="connsiteX0" fmla="*/ 1117186 w 2271943"/>
                <a:gd name="connsiteY0" fmla="*/ 2019237 h 2019237"/>
                <a:gd name="connsiteX1" fmla="*/ 181644 w 2271943"/>
                <a:gd name="connsiteY1" fmla="*/ 164009 h 2019237"/>
                <a:gd name="connsiteX2" fmla="*/ 1127757 w 2271943"/>
                <a:gd name="connsiteY2" fmla="*/ 481142 h 2019237"/>
                <a:gd name="connsiteX3" fmla="*/ 2026300 w 2271943"/>
                <a:gd name="connsiteY3" fmla="*/ 79440 h 2019237"/>
                <a:gd name="connsiteX4" fmla="*/ 1989302 w 2271943"/>
                <a:gd name="connsiteY4" fmla="*/ 1221119 h 2019237"/>
                <a:gd name="connsiteX0" fmla="*/ 1117186 w 2271943"/>
                <a:gd name="connsiteY0" fmla="*/ 2019237 h 2019237"/>
                <a:gd name="connsiteX1" fmla="*/ 181644 w 2271943"/>
                <a:gd name="connsiteY1" fmla="*/ 164009 h 2019237"/>
                <a:gd name="connsiteX2" fmla="*/ 1127757 w 2271943"/>
                <a:gd name="connsiteY2" fmla="*/ 481142 h 2019237"/>
                <a:gd name="connsiteX3" fmla="*/ 2026300 w 2271943"/>
                <a:gd name="connsiteY3" fmla="*/ 79440 h 2019237"/>
                <a:gd name="connsiteX4" fmla="*/ 1989302 w 2271943"/>
                <a:gd name="connsiteY4" fmla="*/ 1221119 h 2019237"/>
                <a:gd name="connsiteX0" fmla="*/ 1117186 w 2271943"/>
                <a:gd name="connsiteY0" fmla="*/ 2014595 h 2014595"/>
                <a:gd name="connsiteX1" fmla="*/ 181644 w 2271943"/>
                <a:gd name="connsiteY1" fmla="*/ 159367 h 2014595"/>
                <a:gd name="connsiteX2" fmla="*/ 1127757 w 2271943"/>
                <a:gd name="connsiteY2" fmla="*/ 476500 h 2014595"/>
                <a:gd name="connsiteX3" fmla="*/ 2026300 w 2271943"/>
                <a:gd name="connsiteY3" fmla="*/ 74798 h 2014595"/>
                <a:gd name="connsiteX4" fmla="*/ 1989302 w 2271943"/>
                <a:gd name="connsiteY4" fmla="*/ 1216477 h 2014595"/>
                <a:gd name="connsiteX0" fmla="*/ 1117186 w 2271943"/>
                <a:gd name="connsiteY0" fmla="*/ 2014595 h 2014595"/>
                <a:gd name="connsiteX1" fmla="*/ 181644 w 2271943"/>
                <a:gd name="connsiteY1" fmla="*/ 159367 h 2014595"/>
                <a:gd name="connsiteX2" fmla="*/ 1127757 w 2271943"/>
                <a:gd name="connsiteY2" fmla="*/ 476500 h 2014595"/>
                <a:gd name="connsiteX3" fmla="*/ 2026300 w 2271943"/>
                <a:gd name="connsiteY3" fmla="*/ 74798 h 2014595"/>
                <a:gd name="connsiteX4" fmla="*/ 1989302 w 2271943"/>
                <a:gd name="connsiteY4" fmla="*/ 1216477 h 2014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943" h="2014595">
                  <a:moveTo>
                    <a:pt x="1117186" y="2014595"/>
                  </a:moveTo>
                  <a:cubicBezTo>
                    <a:pt x="-93205" y="1174192"/>
                    <a:pt x="-167203" y="439501"/>
                    <a:pt x="181644" y="159367"/>
                  </a:cubicBezTo>
                  <a:cubicBezTo>
                    <a:pt x="481158" y="-62627"/>
                    <a:pt x="812386" y="-20342"/>
                    <a:pt x="1127757" y="476500"/>
                  </a:cubicBezTo>
                  <a:cubicBezTo>
                    <a:pt x="1425509" y="16658"/>
                    <a:pt x="1781402" y="-94340"/>
                    <a:pt x="2026300" y="74798"/>
                  </a:cubicBezTo>
                  <a:cubicBezTo>
                    <a:pt x="2443857" y="443025"/>
                    <a:pt x="2258864" y="853535"/>
                    <a:pt x="1989302" y="1216477"/>
                  </a:cubicBezTo>
                </a:path>
              </a:pathLst>
            </a:custGeom>
            <a:grpFill/>
            <a:ln w="127000">
              <a:gradFill flip="none" rotWithShape="1">
                <a:gsLst>
                  <a:gs pos="16000">
                    <a:srgbClr val="EA1A1A"/>
                  </a:gs>
                  <a:gs pos="31000">
                    <a:srgbClr val="FFC000"/>
                  </a:gs>
                  <a:gs pos="0">
                    <a:schemeClr val="accent4">
                      <a:lumMod val="67000"/>
                    </a:schemeClr>
                  </a:gs>
                  <a:gs pos="48000">
                    <a:srgbClr val="F7FD0B"/>
                  </a:gs>
                  <a:gs pos="100000">
                    <a:srgbClr val="00B0F0"/>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29" name="Group 15">
              <a:extLst>
                <a:ext uri="{FF2B5EF4-FFF2-40B4-BE49-F238E27FC236}">
                  <a16:creationId xmlns:a16="http://schemas.microsoft.com/office/drawing/2014/main" id="{C91698F2-1BE9-4654-AE7D-51AA3A49A631}"/>
                </a:ext>
              </a:extLst>
            </p:cNvPr>
            <p:cNvGrpSpPr/>
            <p:nvPr/>
          </p:nvGrpSpPr>
          <p:grpSpPr>
            <a:xfrm>
              <a:off x="3302040" y="3367929"/>
              <a:ext cx="2546146" cy="1273073"/>
              <a:chOff x="4932040" y="3938836"/>
              <a:chExt cx="2546146" cy="1273073"/>
            </a:xfrm>
            <a:grpFill/>
          </p:grpSpPr>
          <p:sp>
            <p:nvSpPr>
              <p:cNvPr id="30" name="Freeform 14">
                <a:extLst>
                  <a:ext uri="{FF2B5EF4-FFF2-40B4-BE49-F238E27FC236}">
                    <a16:creationId xmlns:a16="http://schemas.microsoft.com/office/drawing/2014/main" id="{8F7D7280-A6CF-452C-94B5-554D060A914F}"/>
                  </a:ext>
                </a:extLst>
              </p:cNvPr>
              <p:cNvSpPr/>
              <p:nvPr/>
            </p:nvSpPr>
            <p:spPr>
              <a:xfrm>
                <a:off x="4932040" y="3938836"/>
                <a:ext cx="2546146" cy="1273073"/>
              </a:xfrm>
              <a:custGeom>
                <a:avLst/>
                <a:gdLst>
                  <a:gd name="connsiteX0" fmla="*/ 0 w 1923940"/>
                  <a:gd name="connsiteY0" fmla="*/ 739977 h 951399"/>
                  <a:gd name="connsiteX1" fmla="*/ 280134 w 1923940"/>
                  <a:gd name="connsiteY1" fmla="*/ 750548 h 951399"/>
                  <a:gd name="connsiteX2" fmla="*/ 348846 w 1923940"/>
                  <a:gd name="connsiteY2" fmla="*/ 930257 h 951399"/>
                  <a:gd name="connsiteX3" fmla="*/ 406987 w 1923940"/>
                  <a:gd name="connsiteY3" fmla="*/ 671265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04254 w 1923940"/>
                  <a:gd name="connsiteY9" fmla="*/ 755833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50548 h 961970"/>
                  <a:gd name="connsiteX1" fmla="*/ 280134 w 1923940"/>
                  <a:gd name="connsiteY1" fmla="*/ 761119 h 961970"/>
                  <a:gd name="connsiteX2" fmla="*/ 348846 w 1923940"/>
                  <a:gd name="connsiteY2" fmla="*/ 940828 h 961970"/>
                  <a:gd name="connsiteX3" fmla="*/ 443986 w 1923940"/>
                  <a:gd name="connsiteY3" fmla="*/ 676550 h 961970"/>
                  <a:gd name="connsiteX4" fmla="*/ 544412 w 1923940"/>
                  <a:gd name="connsiteY4" fmla="*/ 782262 h 961970"/>
                  <a:gd name="connsiteX5" fmla="*/ 602553 w 1923940"/>
                  <a:gd name="connsiteY5" fmla="*/ 591982 h 961970"/>
                  <a:gd name="connsiteX6" fmla="*/ 681836 w 1923940"/>
                  <a:gd name="connsiteY6" fmla="*/ 755833 h 961970"/>
                  <a:gd name="connsiteX7" fmla="*/ 877401 w 1923940"/>
                  <a:gd name="connsiteY7" fmla="*/ 755833 h 961970"/>
                  <a:gd name="connsiteX8" fmla="*/ 935542 w 1923940"/>
                  <a:gd name="connsiteY8" fmla="*/ 459843 h 961970"/>
                  <a:gd name="connsiteX9" fmla="*/ 1004254 w 1923940"/>
                  <a:gd name="connsiteY9" fmla="*/ 766404 h 961970"/>
                  <a:gd name="connsiteX10" fmla="*/ 1088823 w 1923940"/>
                  <a:gd name="connsiteY10" fmla="*/ 766404 h 961970"/>
                  <a:gd name="connsiteX11" fmla="*/ 1141679 w 1923940"/>
                  <a:gd name="connsiteY11" fmla="*/ 961970 h 961970"/>
                  <a:gd name="connsiteX12" fmla="*/ 1215677 w 1923940"/>
                  <a:gd name="connsiteY12" fmla="*/ 745262 h 961970"/>
                  <a:gd name="connsiteX13" fmla="*/ 1263246 w 1923940"/>
                  <a:gd name="connsiteY13" fmla="*/ 750548 h 961970"/>
                  <a:gd name="connsiteX14" fmla="*/ 1358387 w 1923940"/>
                  <a:gd name="connsiteY14" fmla="*/ 0 h 961970"/>
                  <a:gd name="connsiteX15" fmla="*/ 1490525 w 1923940"/>
                  <a:gd name="connsiteY15" fmla="*/ 761119 h 961970"/>
                  <a:gd name="connsiteX16" fmla="*/ 1559237 w 1923940"/>
                  <a:gd name="connsiteY16" fmla="*/ 422844 h 961970"/>
                  <a:gd name="connsiteX17" fmla="*/ 1617378 w 1923940"/>
                  <a:gd name="connsiteY17" fmla="*/ 745262 h 961970"/>
                  <a:gd name="connsiteX18" fmla="*/ 1659663 w 1923940"/>
                  <a:gd name="connsiteY18" fmla="*/ 613124 h 961970"/>
                  <a:gd name="connsiteX19" fmla="*/ 1728375 w 1923940"/>
                  <a:gd name="connsiteY19" fmla="*/ 755833 h 961970"/>
                  <a:gd name="connsiteX20" fmla="*/ 1923940 w 1923940"/>
                  <a:gd name="connsiteY20" fmla="*/ 755833 h 96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3940" h="961970">
                    <a:moveTo>
                      <a:pt x="0" y="750548"/>
                    </a:moveTo>
                    <a:lnTo>
                      <a:pt x="280134" y="761119"/>
                    </a:lnTo>
                    <a:lnTo>
                      <a:pt x="348846" y="940828"/>
                    </a:lnTo>
                    <a:lnTo>
                      <a:pt x="443986" y="676550"/>
                    </a:lnTo>
                    <a:lnTo>
                      <a:pt x="544412" y="782262"/>
                    </a:lnTo>
                    <a:lnTo>
                      <a:pt x="602553" y="591982"/>
                    </a:lnTo>
                    <a:lnTo>
                      <a:pt x="681836" y="755833"/>
                    </a:lnTo>
                    <a:lnTo>
                      <a:pt x="877401" y="755833"/>
                    </a:lnTo>
                    <a:lnTo>
                      <a:pt x="935542" y="459843"/>
                    </a:lnTo>
                    <a:lnTo>
                      <a:pt x="1004254" y="766404"/>
                    </a:lnTo>
                    <a:lnTo>
                      <a:pt x="1088823" y="766404"/>
                    </a:lnTo>
                    <a:lnTo>
                      <a:pt x="1141679" y="961970"/>
                    </a:lnTo>
                    <a:lnTo>
                      <a:pt x="1215677" y="745262"/>
                    </a:lnTo>
                    <a:lnTo>
                      <a:pt x="1263246" y="750548"/>
                    </a:lnTo>
                    <a:lnTo>
                      <a:pt x="1358387" y="0"/>
                    </a:lnTo>
                    <a:lnTo>
                      <a:pt x="1490525" y="761119"/>
                    </a:lnTo>
                    <a:lnTo>
                      <a:pt x="1559237" y="422844"/>
                    </a:lnTo>
                    <a:lnTo>
                      <a:pt x="1617378" y="745262"/>
                    </a:lnTo>
                    <a:lnTo>
                      <a:pt x="1659663" y="613124"/>
                    </a:lnTo>
                    <a:lnTo>
                      <a:pt x="1728375" y="755833"/>
                    </a:lnTo>
                    <a:lnTo>
                      <a:pt x="1923940" y="755833"/>
                    </a:lnTo>
                  </a:path>
                </a:pathLst>
              </a:custGeom>
              <a:grpFill/>
              <a:ln w="212725">
                <a:gradFill flip="none" rotWithShape="1">
                  <a:gsLst>
                    <a:gs pos="16000">
                      <a:srgbClr val="EA1A1A"/>
                    </a:gs>
                    <a:gs pos="31000">
                      <a:srgbClr val="FFC000"/>
                    </a:gs>
                    <a:gs pos="0">
                      <a:schemeClr val="accent4">
                        <a:lumMod val="67000"/>
                      </a:schemeClr>
                    </a:gs>
                    <a:gs pos="48000">
                      <a:srgbClr val="F7FD0B"/>
                    </a:gs>
                    <a:gs pos="100000">
                      <a:srgbClr val="00B0F0"/>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Freeform 11">
                <a:extLst>
                  <a:ext uri="{FF2B5EF4-FFF2-40B4-BE49-F238E27FC236}">
                    <a16:creationId xmlns:a16="http://schemas.microsoft.com/office/drawing/2014/main" id="{7D27A86B-9DA8-4EA5-956D-EA3D3C484FED}"/>
                  </a:ext>
                </a:extLst>
              </p:cNvPr>
              <p:cNvSpPr/>
              <p:nvPr/>
            </p:nvSpPr>
            <p:spPr>
              <a:xfrm>
                <a:off x="4932040" y="3938836"/>
                <a:ext cx="2546146" cy="1273073"/>
              </a:xfrm>
              <a:custGeom>
                <a:avLst/>
                <a:gdLst>
                  <a:gd name="connsiteX0" fmla="*/ 0 w 1923940"/>
                  <a:gd name="connsiteY0" fmla="*/ 739977 h 951399"/>
                  <a:gd name="connsiteX1" fmla="*/ 280134 w 1923940"/>
                  <a:gd name="connsiteY1" fmla="*/ 750548 h 951399"/>
                  <a:gd name="connsiteX2" fmla="*/ 348846 w 1923940"/>
                  <a:gd name="connsiteY2" fmla="*/ 930257 h 951399"/>
                  <a:gd name="connsiteX3" fmla="*/ 406987 w 1923940"/>
                  <a:gd name="connsiteY3" fmla="*/ 671265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443986 w 1923940"/>
                  <a:gd name="connsiteY4" fmla="*/ 745262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507413 w 1923940"/>
                  <a:gd name="connsiteY5" fmla="*/ 602553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07413 w 1923940"/>
                  <a:gd name="connsiteY4" fmla="*/ 766405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13124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30682 w 1923940"/>
                  <a:gd name="connsiteY9" fmla="*/ 750548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39977 h 951399"/>
                  <a:gd name="connsiteX1" fmla="*/ 280134 w 1923940"/>
                  <a:gd name="connsiteY1" fmla="*/ 750548 h 951399"/>
                  <a:gd name="connsiteX2" fmla="*/ 348846 w 1923940"/>
                  <a:gd name="connsiteY2" fmla="*/ 930257 h 951399"/>
                  <a:gd name="connsiteX3" fmla="*/ 443986 w 1923940"/>
                  <a:gd name="connsiteY3" fmla="*/ 665979 h 951399"/>
                  <a:gd name="connsiteX4" fmla="*/ 544412 w 1923940"/>
                  <a:gd name="connsiteY4" fmla="*/ 771691 h 951399"/>
                  <a:gd name="connsiteX5" fmla="*/ 602553 w 1923940"/>
                  <a:gd name="connsiteY5" fmla="*/ 581411 h 951399"/>
                  <a:gd name="connsiteX6" fmla="*/ 681836 w 1923940"/>
                  <a:gd name="connsiteY6" fmla="*/ 745262 h 951399"/>
                  <a:gd name="connsiteX7" fmla="*/ 877401 w 1923940"/>
                  <a:gd name="connsiteY7" fmla="*/ 745262 h 951399"/>
                  <a:gd name="connsiteX8" fmla="*/ 935542 w 1923940"/>
                  <a:gd name="connsiteY8" fmla="*/ 449272 h 951399"/>
                  <a:gd name="connsiteX9" fmla="*/ 1004254 w 1923940"/>
                  <a:gd name="connsiteY9" fmla="*/ 755833 h 951399"/>
                  <a:gd name="connsiteX10" fmla="*/ 1088823 w 1923940"/>
                  <a:gd name="connsiteY10" fmla="*/ 755833 h 951399"/>
                  <a:gd name="connsiteX11" fmla="*/ 1141679 w 1923940"/>
                  <a:gd name="connsiteY11" fmla="*/ 951399 h 951399"/>
                  <a:gd name="connsiteX12" fmla="*/ 1215677 w 1923940"/>
                  <a:gd name="connsiteY12" fmla="*/ 734691 h 951399"/>
                  <a:gd name="connsiteX13" fmla="*/ 1263246 w 1923940"/>
                  <a:gd name="connsiteY13" fmla="*/ 739977 h 951399"/>
                  <a:gd name="connsiteX14" fmla="*/ 1316102 w 1923940"/>
                  <a:gd name="connsiteY14" fmla="*/ 0 h 951399"/>
                  <a:gd name="connsiteX15" fmla="*/ 1490525 w 1923940"/>
                  <a:gd name="connsiteY15" fmla="*/ 750548 h 951399"/>
                  <a:gd name="connsiteX16" fmla="*/ 1559237 w 1923940"/>
                  <a:gd name="connsiteY16" fmla="*/ 412273 h 951399"/>
                  <a:gd name="connsiteX17" fmla="*/ 1617378 w 1923940"/>
                  <a:gd name="connsiteY17" fmla="*/ 734691 h 951399"/>
                  <a:gd name="connsiteX18" fmla="*/ 1659663 w 1923940"/>
                  <a:gd name="connsiteY18" fmla="*/ 602553 h 951399"/>
                  <a:gd name="connsiteX19" fmla="*/ 1728375 w 1923940"/>
                  <a:gd name="connsiteY19" fmla="*/ 745262 h 951399"/>
                  <a:gd name="connsiteX20" fmla="*/ 1923940 w 1923940"/>
                  <a:gd name="connsiteY20" fmla="*/ 745262 h 951399"/>
                  <a:gd name="connsiteX0" fmla="*/ 0 w 1923940"/>
                  <a:gd name="connsiteY0" fmla="*/ 750548 h 961970"/>
                  <a:gd name="connsiteX1" fmla="*/ 280134 w 1923940"/>
                  <a:gd name="connsiteY1" fmla="*/ 761119 h 961970"/>
                  <a:gd name="connsiteX2" fmla="*/ 348846 w 1923940"/>
                  <a:gd name="connsiteY2" fmla="*/ 940828 h 961970"/>
                  <a:gd name="connsiteX3" fmla="*/ 443986 w 1923940"/>
                  <a:gd name="connsiteY3" fmla="*/ 676550 h 961970"/>
                  <a:gd name="connsiteX4" fmla="*/ 544412 w 1923940"/>
                  <a:gd name="connsiteY4" fmla="*/ 782262 h 961970"/>
                  <a:gd name="connsiteX5" fmla="*/ 602553 w 1923940"/>
                  <a:gd name="connsiteY5" fmla="*/ 591982 h 961970"/>
                  <a:gd name="connsiteX6" fmla="*/ 681836 w 1923940"/>
                  <a:gd name="connsiteY6" fmla="*/ 755833 h 961970"/>
                  <a:gd name="connsiteX7" fmla="*/ 877401 w 1923940"/>
                  <a:gd name="connsiteY7" fmla="*/ 755833 h 961970"/>
                  <a:gd name="connsiteX8" fmla="*/ 935542 w 1923940"/>
                  <a:gd name="connsiteY8" fmla="*/ 459843 h 961970"/>
                  <a:gd name="connsiteX9" fmla="*/ 1004254 w 1923940"/>
                  <a:gd name="connsiteY9" fmla="*/ 766404 h 961970"/>
                  <a:gd name="connsiteX10" fmla="*/ 1088823 w 1923940"/>
                  <a:gd name="connsiteY10" fmla="*/ 766404 h 961970"/>
                  <a:gd name="connsiteX11" fmla="*/ 1141679 w 1923940"/>
                  <a:gd name="connsiteY11" fmla="*/ 961970 h 961970"/>
                  <a:gd name="connsiteX12" fmla="*/ 1215677 w 1923940"/>
                  <a:gd name="connsiteY12" fmla="*/ 745262 h 961970"/>
                  <a:gd name="connsiteX13" fmla="*/ 1263246 w 1923940"/>
                  <a:gd name="connsiteY13" fmla="*/ 750548 h 961970"/>
                  <a:gd name="connsiteX14" fmla="*/ 1358387 w 1923940"/>
                  <a:gd name="connsiteY14" fmla="*/ 0 h 961970"/>
                  <a:gd name="connsiteX15" fmla="*/ 1490525 w 1923940"/>
                  <a:gd name="connsiteY15" fmla="*/ 761119 h 961970"/>
                  <a:gd name="connsiteX16" fmla="*/ 1559237 w 1923940"/>
                  <a:gd name="connsiteY16" fmla="*/ 422844 h 961970"/>
                  <a:gd name="connsiteX17" fmla="*/ 1617378 w 1923940"/>
                  <a:gd name="connsiteY17" fmla="*/ 745262 h 961970"/>
                  <a:gd name="connsiteX18" fmla="*/ 1659663 w 1923940"/>
                  <a:gd name="connsiteY18" fmla="*/ 613124 h 961970"/>
                  <a:gd name="connsiteX19" fmla="*/ 1728375 w 1923940"/>
                  <a:gd name="connsiteY19" fmla="*/ 755833 h 961970"/>
                  <a:gd name="connsiteX20" fmla="*/ 1923940 w 1923940"/>
                  <a:gd name="connsiteY20" fmla="*/ 755833 h 96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3940" h="961970">
                    <a:moveTo>
                      <a:pt x="0" y="750548"/>
                    </a:moveTo>
                    <a:lnTo>
                      <a:pt x="280134" y="761119"/>
                    </a:lnTo>
                    <a:lnTo>
                      <a:pt x="348846" y="940828"/>
                    </a:lnTo>
                    <a:lnTo>
                      <a:pt x="443986" y="676550"/>
                    </a:lnTo>
                    <a:lnTo>
                      <a:pt x="544412" y="782262"/>
                    </a:lnTo>
                    <a:lnTo>
                      <a:pt x="602553" y="591982"/>
                    </a:lnTo>
                    <a:lnTo>
                      <a:pt x="681836" y="755833"/>
                    </a:lnTo>
                    <a:lnTo>
                      <a:pt x="877401" y="755833"/>
                    </a:lnTo>
                    <a:lnTo>
                      <a:pt x="935542" y="459843"/>
                    </a:lnTo>
                    <a:lnTo>
                      <a:pt x="1004254" y="766404"/>
                    </a:lnTo>
                    <a:lnTo>
                      <a:pt x="1088823" y="766404"/>
                    </a:lnTo>
                    <a:lnTo>
                      <a:pt x="1141679" y="961970"/>
                    </a:lnTo>
                    <a:lnTo>
                      <a:pt x="1215677" y="745262"/>
                    </a:lnTo>
                    <a:lnTo>
                      <a:pt x="1263246" y="750548"/>
                    </a:lnTo>
                    <a:lnTo>
                      <a:pt x="1358387" y="0"/>
                    </a:lnTo>
                    <a:lnTo>
                      <a:pt x="1490525" y="761119"/>
                    </a:lnTo>
                    <a:lnTo>
                      <a:pt x="1559237" y="422844"/>
                    </a:lnTo>
                    <a:lnTo>
                      <a:pt x="1617378" y="745262"/>
                    </a:lnTo>
                    <a:lnTo>
                      <a:pt x="1659663" y="613124"/>
                    </a:lnTo>
                    <a:lnTo>
                      <a:pt x="1728375" y="755833"/>
                    </a:lnTo>
                    <a:lnTo>
                      <a:pt x="1923940" y="755833"/>
                    </a:lnTo>
                  </a:path>
                </a:pathLst>
              </a:custGeom>
              <a:grpFill/>
              <a:ln w="101600">
                <a:gradFill flip="none" rotWithShape="1">
                  <a:gsLst>
                    <a:gs pos="16000">
                      <a:srgbClr val="EA1A1A"/>
                    </a:gs>
                    <a:gs pos="31000">
                      <a:srgbClr val="FFC000"/>
                    </a:gs>
                    <a:gs pos="0">
                      <a:schemeClr val="accent4">
                        <a:lumMod val="67000"/>
                      </a:schemeClr>
                    </a:gs>
                    <a:gs pos="48000">
                      <a:srgbClr val="F7FD0B"/>
                    </a:gs>
                    <a:gs pos="100000">
                      <a:srgbClr val="00B0F0"/>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32" name="Freeform 16">
            <a:extLst>
              <a:ext uri="{FF2B5EF4-FFF2-40B4-BE49-F238E27FC236}">
                <a16:creationId xmlns:a16="http://schemas.microsoft.com/office/drawing/2014/main" id="{E513EFB8-83D5-4416-9100-86972D761639}"/>
              </a:ext>
            </a:extLst>
          </p:cNvPr>
          <p:cNvSpPr/>
          <p:nvPr/>
        </p:nvSpPr>
        <p:spPr>
          <a:xfrm>
            <a:off x="5710093" y="5217664"/>
            <a:ext cx="4922661" cy="1432116"/>
          </a:xfrm>
          <a:custGeom>
            <a:avLst/>
            <a:gdLst>
              <a:gd name="connsiteX0" fmla="*/ 2035402 w 5468347"/>
              <a:gd name="connsiteY0" fmla="*/ 849 h 1582918"/>
              <a:gd name="connsiteX1" fmla="*/ 2596704 w 5468347"/>
              <a:gd name="connsiteY1" fmla="*/ 141538 h 1582918"/>
              <a:gd name="connsiteX2" fmla="*/ 3488648 w 5468347"/>
              <a:gd name="connsiteY2" fmla="*/ 570305 h 1582918"/>
              <a:gd name="connsiteX3" fmla="*/ 5468347 w 5468347"/>
              <a:gd name="connsiteY3" fmla="*/ 1582918 h 1582918"/>
              <a:gd name="connsiteX4" fmla="*/ 3631596 w 5468347"/>
              <a:gd name="connsiteY4" fmla="*/ 1574966 h 1582918"/>
              <a:gd name="connsiteX5" fmla="*/ 3269121 w 5468347"/>
              <a:gd name="connsiteY5" fmla="*/ 1173092 h 1582918"/>
              <a:gd name="connsiteX6" fmla="*/ 3214235 w 5468347"/>
              <a:gd name="connsiteY6" fmla="*/ 1161143 h 1582918"/>
              <a:gd name="connsiteX7" fmla="*/ 2448153 w 5468347"/>
              <a:gd name="connsiteY7" fmla="*/ 854408 h 1582918"/>
              <a:gd name="connsiteX8" fmla="*/ 1572398 w 5468347"/>
              <a:gd name="connsiteY8" fmla="*/ 937852 h 1582918"/>
              <a:gd name="connsiteX9" fmla="*/ 1281447 w 5468347"/>
              <a:gd name="connsiteY9" fmla="*/ 827716 h 1582918"/>
              <a:gd name="connsiteX10" fmla="*/ 158263 w 5468347"/>
              <a:gd name="connsiteY10" fmla="*/ 615914 h 1582918"/>
              <a:gd name="connsiteX11" fmla="*/ 231087 w 5468347"/>
              <a:gd name="connsiteY11" fmla="*/ 457382 h 1582918"/>
              <a:gd name="connsiteX12" fmla="*/ 1414 w 5468347"/>
              <a:gd name="connsiteY12" fmla="*/ 410090 h 1582918"/>
              <a:gd name="connsiteX13" fmla="*/ 417937 w 5468347"/>
              <a:gd name="connsiteY13" fmla="*/ 270533 h 1582918"/>
              <a:gd name="connsiteX14" fmla="*/ 1051890 w 5468347"/>
              <a:gd name="connsiteY14" fmla="*/ 437363 h 1582918"/>
              <a:gd name="connsiteX15" fmla="*/ 1549535 w 5468347"/>
              <a:gd name="connsiteY15" fmla="*/ 367846 h 1582918"/>
              <a:gd name="connsiteX16" fmla="*/ 1138815 w 5468347"/>
              <a:gd name="connsiteY16" fmla="*/ 345621 h 1582918"/>
              <a:gd name="connsiteX17" fmla="*/ 991889 w 5468347"/>
              <a:gd name="connsiteY17" fmla="*/ 115890 h 1582918"/>
              <a:gd name="connsiteX18" fmla="*/ 1647486 w 5468347"/>
              <a:gd name="connsiteY18" fmla="*/ 92040 h 1582918"/>
              <a:gd name="connsiteX19" fmla="*/ 2035402 w 5468347"/>
              <a:gd name="connsiteY19" fmla="*/ 849 h 1582918"/>
              <a:gd name="connsiteX0" fmla="*/ 2035402 w 5468347"/>
              <a:gd name="connsiteY0" fmla="*/ 849 h 1582918"/>
              <a:gd name="connsiteX1" fmla="*/ 2596704 w 5468347"/>
              <a:gd name="connsiteY1" fmla="*/ 141538 h 1582918"/>
              <a:gd name="connsiteX2" fmla="*/ 3488648 w 5468347"/>
              <a:gd name="connsiteY2" fmla="*/ 570305 h 1582918"/>
              <a:gd name="connsiteX3" fmla="*/ 5468347 w 5468347"/>
              <a:gd name="connsiteY3" fmla="*/ 1582918 h 1582918"/>
              <a:gd name="connsiteX4" fmla="*/ 3631596 w 5468347"/>
              <a:gd name="connsiteY4" fmla="*/ 1574966 h 1582918"/>
              <a:gd name="connsiteX5" fmla="*/ 3214235 w 5468347"/>
              <a:gd name="connsiteY5" fmla="*/ 1161143 h 1582918"/>
              <a:gd name="connsiteX6" fmla="*/ 2448153 w 5468347"/>
              <a:gd name="connsiteY6" fmla="*/ 854408 h 1582918"/>
              <a:gd name="connsiteX7" fmla="*/ 1572398 w 5468347"/>
              <a:gd name="connsiteY7" fmla="*/ 937852 h 1582918"/>
              <a:gd name="connsiteX8" fmla="*/ 1281447 w 5468347"/>
              <a:gd name="connsiteY8" fmla="*/ 827716 h 1582918"/>
              <a:gd name="connsiteX9" fmla="*/ 158263 w 5468347"/>
              <a:gd name="connsiteY9" fmla="*/ 615914 h 1582918"/>
              <a:gd name="connsiteX10" fmla="*/ 231087 w 5468347"/>
              <a:gd name="connsiteY10" fmla="*/ 457382 h 1582918"/>
              <a:gd name="connsiteX11" fmla="*/ 1414 w 5468347"/>
              <a:gd name="connsiteY11" fmla="*/ 410090 h 1582918"/>
              <a:gd name="connsiteX12" fmla="*/ 417937 w 5468347"/>
              <a:gd name="connsiteY12" fmla="*/ 270533 h 1582918"/>
              <a:gd name="connsiteX13" fmla="*/ 1051890 w 5468347"/>
              <a:gd name="connsiteY13" fmla="*/ 437363 h 1582918"/>
              <a:gd name="connsiteX14" fmla="*/ 1549535 w 5468347"/>
              <a:gd name="connsiteY14" fmla="*/ 367846 h 1582918"/>
              <a:gd name="connsiteX15" fmla="*/ 1138815 w 5468347"/>
              <a:gd name="connsiteY15" fmla="*/ 345621 h 1582918"/>
              <a:gd name="connsiteX16" fmla="*/ 991889 w 5468347"/>
              <a:gd name="connsiteY16" fmla="*/ 115890 h 1582918"/>
              <a:gd name="connsiteX17" fmla="*/ 1647486 w 5468347"/>
              <a:gd name="connsiteY17" fmla="*/ 92040 h 1582918"/>
              <a:gd name="connsiteX18" fmla="*/ 2035402 w 5468347"/>
              <a:gd name="connsiteY18" fmla="*/ 849 h 1582918"/>
              <a:gd name="connsiteX0" fmla="*/ 2035402 w 5468347"/>
              <a:gd name="connsiteY0" fmla="*/ 849 h 1582918"/>
              <a:gd name="connsiteX1" fmla="*/ 2596704 w 5468347"/>
              <a:gd name="connsiteY1" fmla="*/ 141538 h 1582918"/>
              <a:gd name="connsiteX2" fmla="*/ 3488648 w 5468347"/>
              <a:gd name="connsiteY2" fmla="*/ 570305 h 1582918"/>
              <a:gd name="connsiteX3" fmla="*/ 5468347 w 5468347"/>
              <a:gd name="connsiteY3" fmla="*/ 1582918 h 1582918"/>
              <a:gd name="connsiteX4" fmla="*/ 4021210 w 5468347"/>
              <a:gd name="connsiteY4" fmla="*/ 1574966 h 1582918"/>
              <a:gd name="connsiteX5" fmla="*/ 3214235 w 5468347"/>
              <a:gd name="connsiteY5" fmla="*/ 1161143 h 1582918"/>
              <a:gd name="connsiteX6" fmla="*/ 2448153 w 5468347"/>
              <a:gd name="connsiteY6" fmla="*/ 854408 h 1582918"/>
              <a:gd name="connsiteX7" fmla="*/ 1572398 w 5468347"/>
              <a:gd name="connsiteY7" fmla="*/ 937852 h 1582918"/>
              <a:gd name="connsiteX8" fmla="*/ 1281447 w 5468347"/>
              <a:gd name="connsiteY8" fmla="*/ 827716 h 1582918"/>
              <a:gd name="connsiteX9" fmla="*/ 158263 w 5468347"/>
              <a:gd name="connsiteY9" fmla="*/ 615914 h 1582918"/>
              <a:gd name="connsiteX10" fmla="*/ 231087 w 5468347"/>
              <a:gd name="connsiteY10" fmla="*/ 457382 h 1582918"/>
              <a:gd name="connsiteX11" fmla="*/ 1414 w 5468347"/>
              <a:gd name="connsiteY11" fmla="*/ 410090 h 1582918"/>
              <a:gd name="connsiteX12" fmla="*/ 417937 w 5468347"/>
              <a:gd name="connsiteY12" fmla="*/ 270533 h 1582918"/>
              <a:gd name="connsiteX13" fmla="*/ 1051890 w 5468347"/>
              <a:gd name="connsiteY13" fmla="*/ 437363 h 1582918"/>
              <a:gd name="connsiteX14" fmla="*/ 1549535 w 5468347"/>
              <a:gd name="connsiteY14" fmla="*/ 367846 h 1582918"/>
              <a:gd name="connsiteX15" fmla="*/ 1138815 w 5468347"/>
              <a:gd name="connsiteY15" fmla="*/ 345621 h 1582918"/>
              <a:gd name="connsiteX16" fmla="*/ 991889 w 5468347"/>
              <a:gd name="connsiteY16" fmla="*/ 115890 h 1582918"/>
              <a:gd name="connsiteX17" fmla="*/ 1647486 w 5468347"/>
              <a:gd name="connsiteY17" fmla="*/ 92040 h 1582918"/>
              <a:gd name="connsiteX18" fmla="*/ 2035402 w 5468347"/>
              <a:gd name="connsiteY18" fmla="*/ 849 h 1582918"/>
              <a:gd name="connsiteX0" fmla="*/ 2035402 w 5468347"/>
              <a:gd name="connsiteY0" fmla="*/ 849 h 1590869"/>
              <a:gd name="connsiteX1" fmla="*/ 2596704 w 5468347"/>
              <a:gd name="connsiteY1" fmla="*/ 141538 h 1590869"/>
              <a:gd name="connsiteX2" fmla="*/ 3488648 w 5468347"/>
              <a:gd name="connsiteY2" fmla="*/ 570305 h 1590869"/>
              <a:gd name="connsiteX3" fmla="*/ 5468347 w 5468347"/>
              <a:gd name="connsiteY3" fmla="*/ 1582918 h 1590869"/>
              <a:gd name="connsiteX4" fmla="*/ 3862184 w 5468347"/>
              <a:gd name="connsiteY4" fmla="*/ 1590869 h 1590869"/>
              <a:gd name="connsiteX5" fmla="*/ 3214235 w 5468347"/>
              <a:gd name="connsiteY5" fmla="*/ 1161143 h 1590869"/>
              <a:gd name="connsiteX6" fmla="*/ 2448153 w 5468347"/>
              <a:gd name="connsiteY6" fmla="*/ 854408 h 1590869"/>
              <a:gd name="connsiteX7" fmla="*/ 1572398 w 5468347"/>
              <a:gd name="connsiteY7" fmla="*/ 937852 h 1590869"/>
              <a:gd name="connsiteX8" fmla="*/ 1281447 w 5468347"/>
              <a:gd name="connsiteY8" fmla="*/ 827716 h 1590869"/>
              <a:gd name="connsiteX9" fmla="*/ 158263 w 5468347"/>
              <a:gd name="connsiteY9" fmla="*/ 615914 h 1590869"/>
              <a:gd name="connsiteX10" fmla="*/ 231087 w 5468347"/>
              <a:gd name="connsiteY10" fmla="*/ 457382 h 1590869"/>
              <a:gd name="connsiteX11" fmla="*/ 1414 w 5468347"/>
              <a:gd name="connsiteY11" fmla="*/ 410090 h 1590869"/>
              <a:gd name="connsiteX12" fmla="*/ 417937 w 5468347"/>
              <a:gd name="connsiteY12" fmla="*/ 270533 h 1590869"/>
              <a:gd name="connsiteX13" fmla="*/ 1051890 w 5468347"/>
              <a:gd name="connsiteY13" fmla="*/ 437363 h 1590869"/>
              <a:gd name="connsiteX14" fmla="*/ 1549535 w 5468347"/>
              <a:gd name="connsiteY14" fmla="*/ 367846 h 1590869"/>
              <a:gd name="connsiteX15" fmla="*/ 1138815 w 5468347"/>
              <a:gd name="connsiteY15" fmla="*/ 345621 h 1590869"/>
              <a:gd name="connsiteX16" fmla="*/ 991889 w 5468347"/>
              <a:gd name="connsiteY16" fmla="*/ 115890 h 1590869"/>
              <a:gd name="connsiteX17" fmla="*/ 1647486 w 5468347"/>
              <a:gd name="connsiteY17" fmla="*/ 92040 h 1590869"/>
              <a:gd name="connsiteX18" fmla="*/ 2035402 w 5468347"/>
              <a:gd name="connsiteY18" fmla="*/ 849 h 1590869"/>
              <a:gd name="connsiteX0" fmla="*/ 2035402 w 5468347"/>
              <a:gd name="connsiteY0" fmla="*/ 849 h 1590869"/>
              <a:gd name="connsiteX1" fmla="*/ 2596704 w 5468347"/>
              <a:gd name="connsiteY1" fmla="*/ 141538 h 1590869"/>
              <a:gd name="connsiteX2" fmla="*/ 3488648 w 5468347"/>
              <a:gd name="connsiteY2" fmla="*/ 570305 h 1590869"/>
              <a:gd name="connsiteX3" fmla="*/ 5468347 w 5468347"/>
              <a:gd name="connsiteY3" fmla="*/ 1582918 h 1590869"/>
              <a:gd name="connsiteX4" fmla="*/ 3862184 w 5468347"/>
              <a:gd name="connsiteY4" fmla="*/ 1590869 h 1590869"/>
              <a:gd name="connsiteX5" fmla="*/ 3214235 w 5468347"/>
              <a:gd name="connsiteY5" fmla="*/ 1161143 h 1590869"/>
              <a:gd name="connsiteX6" fmla="*/ 2448153 w 5468347"/>
              <a:gd name="connsiteY6" fmla="*/ 854408 h 1590869"/>
              <a:gd name="connsiteX7" fmla="*/ 1572398 w 5468347"/>
              <a:gd name="connsiteY7" fmla="*/ 937852 h 1590869"/>
              <a:gd name="connsiteX8" fmla="*/ 1281447 w 5468347"/>
              <a:gd name="connsiteY8" fmla="*/ 827716 h 1590869"/>
              <a:gd name="connsiteX9" fmla="*/ 158263 w 5468347"/>
              <a:gd name="connsiteY9" fmla="*/ 615914 h 1590869"/>
              <a:gd name="connsiteX10" fmla="*/ 231087 w 5468347"/>
              <a:gd name="connsiteY10" fmla="*/ 457382 h 1590869"/>
              <a:gd name="connsiteX11" fmla="*/ 1414 w 5468347"/>
              <a:gd name="connsiteY11" fmla="*/ 410090 h 1590869"/>
              <a:gd name="connsiteX12" fmla="*/ 417937 w 5468347"/>
              <a:gd name="connsiteY12" fmla="*/ 270533 h 1590869"/>
              <a:gd name="connsiteX13" fmla="*/ 1051890 w 5468347"/>
              <a:gd name="connsiteY13" fmla="*/ 437363 h 1590869"/>
              <a:gd name="connsiteX14" fmla="*/ 1549535 w 5468347"/>
              <a:gd name="connsiteY14" fmla="*/ 367846 h 1590869"/>
              <a:gd name="connsiteX15" fmla="*/ 1138815 w 5468347"/>
              <a:gd name="connsiteY15" fmla="*/ 345621 h 1590869"/>
              <a:gd name="connsiteX16" fmla="*/ 991889 w 5468347"/>
              <a:gd name="connsiteY16" fmla="*/ 115890 h 1590869"/>
              <a:gd name="connsiteX17" fmla="*/ 1647486 w 5468347"/>
              <a:gd name="connsiteY17" fmla="*/ 92040 h 1590869"/>
              <a:gd name="connsiteX18" fmla="*/ 2035402 w 5468347"/>
              <a:gd name="connsiteY18" fmla="*/ 849 h 159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68347" h="1590869">
                <a:moveTo>
                  <a:pt x="2035402" y="849"/>
                </a:moveTo>
                <a:cubicBezTo>
                  <a:pt x="2197434" y="-5873"/>
                  <a:pt x="2388365" y="26053"/>
                  <a:pt x="2596704" y="141538"/>
                </a:cubicBezTo>
                <a:cubicBezTo>
                  <a:pt x="2882877" y="296530"/>
                  <a:pt x="3113344" y="409742"/>
                  <a:pt x="3488648" y="570305"/>
                </a:cubicBezTo>
                <a:lnTo>
                  <a:pt x="5468347" y="1582918"/>
                </a:lnTo>
                <a:lnTo>
                  <a:pt x="3862184" y="1590869"/>
                </a:lnTo>
                <a:cubicBezTo>
                  <a:pt x="3609095" y="1421123"/>
                  <a:pt x="3449907" y="1283886"/>
                  <a:pt x="3214235" y="1161143"/>
                </a:cubicBezTo>
                <a:cubicBezTo>
                  <a:pt x="2978563" y="1038400"/>
                  <a:pt x="2766821" y="883267"/>
                  <a:pt x="2448153" y="854408"/>
                </a:cubicBezTo>
                <a:cubicBezTo>
                  <a:pt x="2143410" y="808837"/>
                  <a:pt x="1776133" y="951121"/>
                  <a:pt x="1572398" y="937852"/>
                </a:cubicBezTo>
                <a:cubicBezTo>
                  <a:pt x="1505125" y="926208"/>
                  <a:pt x="1357077" y="858858"/>
                  <a:pt x="1281447" y="827716"/>
                </a:cubicBezTo>
                <a:cubicBezTo>
                  <a:pt x="885698" y="751545"/>
                  <a:pt x="570724" y="664232"/>
                  <a:pt x="158263" y="615914"/>
                </a:cubicBezTo>
                <a:cubicBezTo>
                  <a:pt x="86907" y="604850"/>
                  <a:pt x="149248" y="490730"/>
                  <a:pt x="231087" y="457382"/>
                </a:cubicBezTo>
                <a:lnTo>
                  <a:pt x="1414" y="410090"/>
                </a:lnTo>
                <a:cubicBezTo>
                  <a:pt x="-19437" y="255872"/>
                  <a:pt x="193679" y="238135"/>
                  <a:pt x="417937" y="270533"/>
                </a:cubicBezTo>
                <a:cubicBezTo>
                  <a:pt x="654322" y="317787"/>
                  <a:pt x="815504" y="362256"/>
                  <a:pt x="1051890" y="437363"/>
                </a:cubicBezTo>
                <a:cubicBezTo>
                  <a:pt x="1217771" y="414191"/>
                  <a:pt x="1436574" y="452295"/>
                  <a:pt x="1549535" y="367846"/>
                </a:cubicBezTo>
                <a:cubicBezTo>
                  <a:pt x="1412629" y="360438"/>
                  <a:pt x="1256225" y="378097"/>
                  <a:pt x="1138815" y="345621"/>
                </a:cubicBezTo>
                <a:cubicBezTo>
                  <a:pt x="1000710" y="335892"/>
                  <a:pt x="896026" y="181325"/>
                  <a:pt x="991889" y="115890"/>
                </a:cubicBezTo>
                <a:cubicBezTo>
                  <a:pt x="1199280" y="54090"/>
                  <a:pt x="1518085" y="131556"/>
                  <a:pt x="1647486" y="92040"/>
                </a:cubicBezTo>
                <a:cubicBezTo>
                  <a:pt x="1740234" y="52939"/>
                  <a:pt x="1873369" y="7571"/>
                  <a:pt x="2035402" y="84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Freeform 20">
            <a:extLst>
              <a:ext uri="{FF2B5EF4-FFF2-40B4-BE49-F238E27FC236}">
                <a16:creationId xmlns:a16="http://schemas.microsoft.com/office/drawing/2014/main" id="{C2C929C8-B75E-4AEF-A0A7-C0CBA938E92F}"/>
              </a:ext>
            </a:extLst>
          </p:cNvPr>
          <p:cNvSpPr/>
          <p:nvPr/>
        </p:nvSpPr>
        <p:spPr>
          <a:xfrm rot="10800000">
            <a:off x="1687608" y="1325641"/>
            <a:ext cx="4922661" cy="1432116"/>
          </a:xfrm>
          <a:custGeom>
            <a:avLst/>
            <a:gdLst>
              <a:gd name="connsiteX0" fmla="*/ 2035402 w 5468347"/>
              <a:gd name="connsiteY0" fmla="*/ 849 h 1582918"/>
              <a:gd name="connsiteX1" fmla="*/ 2596704 w 5468347"/>
              <a:gd name="connsiteY1" fmla="*/ 141538 h 1582918"/>
              <a:gd name="connsiteX2" fmla="*/ 3488648 w 5468347"/>
              <a:gd name="connsiteY2" fmla="*/ 570305 h 1582918"/>
              <a:gd name="connsiteX3" fmla="*/ 5468347 w 5468347"/>
              <a:gd name="connsiteY3" fmla="*/ 1582918 h 1582918"/>
              <a:gd name="connsiteX4" fmla="*/ 3631596 w 5468347"/>
              <a:gd name="connsiteY4" fmla="*/ 1574966 h 1582918"/>
              <a:gd name="connsiteX5" fmla="*/ 3269121 w 5468347"/>
              <a:gd name="connsiteY5" fmla="*/ 1173092 h 1582918"/>
              <a:gd name="connsiteX6" fmla="*/ 3214235 w 5468347"/>
              <a:gd name="connsiteY6" fmla="*/ 1161143 h 1582918"/>
              <a:gd name="connsiteX7" fmla="*/ 2448153 w 5468347"/>
              <a:gd name="connsiteY7" fmla="*/ 854408 h 1582918"/>
              <a:gd name="connsiteX8" fmla="*/ 1572398 w 5468347"/>
              <a:gd name="connsiteY8" fmla="*/ 937852 h 1582918"/>
              <a:gd name="connsiteX9" fmla="*/ 1281447 w 5468347"/>
              <a:gd name="connsiteY9" fmla="*/ 827716 h 1582918"/>
              <a:gd name="connsiteX10" fmla="*/ 158263 w 5468347"/>
              <a:gd name="connsiteY10" fmla="*/ 615914 h 1582918"/>
              <a:gd name="connsiteX11" fmla="*/ 231087 w 5468347"/>
              <a:gd name="connsiteY11" fmla="*/ 457382 h 1582918"/>
              <a:gd name="connsiteX12" fmla="*/ 1414 w 5468347"/>
              <a:gd name="connsiteY12" fmla="*/ 410090 h 1582918"/>
              <a:gd name="connsiteX13" fmla="*/ 417937 w 5468347"/>
              <a:gd name="connsiteY13" fmla="*/ 270533 h 1582918"/>
              <a:gd name="connsiteX14" fmla="*/ 1051890 w 5468347"/>
              <a:gd name="connsiteY14" fmla="*/ 437363 h 1582918"/>
              <a:gd name="connsiteX15" fmla="*/ 1549535 w 5468347"/>
              <a:gd name="connsiteY15" fmla="*/ 367846 h 1582918"/>
              <a:gd name="connsiteX16" fmla="*/ 1138815 w 5468347"/>
              <a:gd name="connsiteY16" fmla="*/ 345621 h 1582918"/>
              <a:gd name="connsiteX17" fmla="*/ 991889 w 5468347"/>
              <a:gd name="connsiteY17" fmla="*/ 115890 h 1582918"/>
              <a:gd name="connsiteX18" fmla="*/ 1647486 w 5468347"/>
              <a:gd name="connsiteY18" fmla="*/ 92040 h 1582918"/>
              <a:gd name="connsiteX19" fmla="*/ 2035402 w 5468347"/>
              <a:gd name="connsiteY19" fmla="*/ 849 h 1582918"/>
              <a:gd name="connsiteX0" fmla="*/ 2035402 w 5468347"/>
              <a:gd name="connsiteY0" fmla="*/ 849 h 1582918"/>
              <a:gd name="connsiteX1" fmla="*/ 2596704 w 5468347"/>
              <a:gd name="connsiteY1" fmla="*/ 141538 h 1582918"/>
              <a:gd name="connsiteX2" fmla="*/ 3488648 w 5468347"/>
              <a:gd name="connsiteY2" fmla="*/ 570305 h 1582918"/>
              <a:gd name="connsiteX3" fmla="*/ 5468347 w 5468347"/>
              <a:gd name="connsiteY3" fmla="*/ 1582918 h 1582918"/>
              <a:gd name="connsiteX4" fmla="*/ 3631596 w 5468347"/>
              <a:gd name="connsiteY4" fmla="*/ 1574966 h 1582918"/>
              <a:gd name="connsiteX5" fmla="*/ 3214235 w 5468347"/>
              <a:gd name="connsiteY5" fmla="*/ 1161143 h 1582918"/>
              <a:gd name="connsiteX6" fmla="*/ 2448153 w 5468347"/>
              <a:gd name="connsiteY6" fmla="*/ 854408 h 1582918"/>
              <a:gd name="connsiteX7" fmla="*/ 1572398 w 5468347"/>
              <a:gd name="connsiteY7" fmla="*/ 937852 h 1582918"/>
              <a:gd name="connsiteX8" fmla="*/ 1281447 w 5468347"/>
              <a:gd name="connsiteY8" fmla="*/ 827716 h 1582918"/>
              <a:gd name="connsiteX9" fmla="*/ 158263 w 5468347"/>
              <a:gd name="connsiteY9" fmla="*/ 615914 h 1582918"/>
              <a:gd name="connsiteX10" fmla="*/ 231087 w 5468347"/>
              <a:gd name="connsiteY10" fmla="*/ 457382 h 1582918"/>
              <a:gd name="connsiteX11" fmla="*/ 1414 w 5468347"/>
              <a:gd name="connsiteY11" fmla="*/ 410090 h 1582918"/>
              <a:gd name="connsiteX12" fmla="*/ 417937 w 5468347"/>
              <a:gd name="connsiteY12" fmla="*/ 270533 h 1582918"/>
              <a:gd name="connsiteX13" fmla="*/ 1051890 w 5468347"/>
              <a:gd name="connsiteY13" fmla="*/ 437363 h 1582918"/>
              <a:gd name="connsiteX14" fmla="*/ 1549535 w 5468347"/>
              <a:gd name="connsiteY14" fmla="*/ 367846 h 1582918"/>
              <a:gd name="connsiteX15" fmla="*/ 1138815 w 5468347"/>
              <a:gd name="connsiteY15" fmla="*/ 345621 h 1582918"/>
              <a:gd name="connsiteX16" fmla="*/ 991889 w 5468347"/>
              <a:gd name="connsiteY16" fmla="*/ 115890 h 1582918"/>
              <a:gd name="connsiteX17" fmla="*/ 1647486 w 5468347"/>
              <a:gd name="connsiteY17" fmla="*/ 92040 h 1582918"/>
              <a:gd name="connsiteX18" fmla="*/ 2035402 w 5468347"/>
              <a:gd name="connsiteY18" fmla="*/ 849 h 1582918"/>
              <a:gd name="connsiteX0" fmla="*/ 2035402 w 5468347"/>
              <a:gd name="connsiteY0" fmla="*/ 849 h 1582918"/>
              <a:gd name="connsiteX1" fmla="*/ 2596704 w 5468347"/>
              <a:gd name="connsiteY1" fmla="*/ 141538 h 1582918"/>
              <a:gd name="connsiteX2" fmla="*/ 3488648 w 5468347"/>
              <a:gd name="connsiteY2" fmla="*/ 570305 h 1582918"/>
              <a:gd name="connsiteX3" fmla="*/ 5468347 w 5468347"/>
              <a:gd name="connsiteY3" fmla="*/ 1582918 h 1582918"/>
              <a:gd name="connsiteX4" fmla="*/ 4021210 w 5468347"/>
              <a:gd name="connsiteY4" fmla="*/ 1574966 h 1582918"/>
              <a:gd name="connsiteX5" fmla="*/ 3214235 w 5468347"/>
              <a:gd name="connsiteY5" fmla="*/ 1161143 h 1582918"/>
              <a:gd name="connsiteX6" fmla="*/ 2448153 w 5468347"/>
              <a:gd name="connsiteY6" fmla="*/ 854408 h 1582918"/>
              <a:gd name="connsiteX7" fmla="*/ 1572398 w 5468347"/>
              <a:gd name="connsiteY7" fmla="*/ 937852 h 1582918"/>
              <a:gd name="connsiteX8" fmla="*/ 1281447 w 5468347"/>
              <a:gd name="connsiteY8" fmla="*/ 827716 h 1582918"/>
              <a:gd name="connsiteX9" fmla="*/ 158263 w 5468347"/>
              <a:gd name="connsiteY9" fmla="*/ 615914 h 1582918"/>
              <a:gd name="connsiteX10" fmla="*/ 231087 w 5468347"/>
              <a:gd name="connsiteY10" fmla="*/ 457382 h 1582918"/>
              <a:gd name="connsiteX11" fmla="*/ 1414 w 5468347"/>
              <a:gd name="connsiteY11" fmla="*/ 410090 h 1582918"/>
              <a:gd name="connsiteX12" fmla="*/ 417937 w 5468347"/>
              <a:gd name="connsiteY12" fmla="*/ 270533 h 1582918"/>
              <a:gd name="connsiteX13" fmla="*/ 1051890 w 5468347"/>
              <a:gd name="connsiteY13" fmla="*/ 437363 h 1582918"/>
              <a:gd name="connsiteX14" fmla="*/ 1549535 w 5468347"/>
              <a:gd name="connsiteY14" fmla="*/ 367846 h 1582918"/>
              <a:gd name="connsiteX15" fmla="*/ 1138815 w 5468347"/>
              <a:gd name="connsiteY15" fmla="*/ 345621 h 1582918"/>
              <a:gd name="connsiteX16" fmla="*/ 991889 w 5468347"/>
              <a:gd name="connsiteY16" fmla="*/ 115890 h 1582918"/>
              <a:gd name="connsiteX17" fmla="*/ 1647486 w 5468347"/>
              <a:gd name="connsiteY17" fmla="*/ 92040 h 1582918"/>
              <a:gd name="connsiteX18" fmla="*/ 2035402 w 5468347"/>
              <a:gd name="connsiteY18" fmla="*/ 849 h 1582918"/>
              <a:gd name="connsiteX0" fmla="*/ 2035402 w 5468347"/>
              <a:gd name="connsiteY0" fmla="*/ 849 h 1590869"/>
              <a:gd name="connsiteX1" fmla="*/ 2596704 w 5468347"/>
              <a:gd name="connsiteY1" fmla="*/ 141538 h 1590869"/>
              <a:gd name="connsiteX2" fmla="*/ 3488648 w 5468347"/>
              <a:gd name="connsiteY2" fmla="*/ 570305 h 1590869"/>
              <a:gd name="connsiteX3" fmla="*/ 5468347 w 5468347"/>
              <a:gd name="connsiteY3" fmla="*/ 1582918 h 1590869"/>
              <a:gd name="connsiteX4" fmla="*/ 3862184 w 5468347"/>
              <a:gd name="connsiteY4" fmla="*/ 1590869 h 1590869"/>
              <a:gd name="connsiteX5" fmla="*/ 3214235 w 5468347"/>
              <a:gd name="connsiteY5" fmla="*/ 1161143 h 1590869"/>
              <a:gd name="connsiteX6" fmla="*/ 2448153 w 5468347"/>
              <a:gd name="connsiteY6" fmla="*/ 854408 h 1590869"/>
              <a:gd name="connsiteX7" fmla="*/ 1572398 w 5468347"/>
              <a:gd name="connsiteY7" fmla="*/ 937852 h 1590869"/>
              <a:gd name="connsiteX8" fmla="*/ 1281447 w 5468347"/>
              <a:gd name="connsiteY8" fmla="*/ 827716 h 1590869"/>
              <a:gd name="connsiteX9" fmla="*/ 158263 w 5468347"/>
              <a:gd name="connsiteY9" fmla="*/ 615914 h 1590869"/>
              <a:gd name="connsiteX10" fmla="*/ 231087 w 5468347"/>
              <a:gd name="connsiteY10" fmla="*/ 457382 h 1590869"/>
              <a:gd name="connsiteX11" fmla="*/ 1414 w 5468347"/>
              <a:gd name="connsiteY11" fmla="*/ 410090 h 1590869"/>
              <a:gd name="connsiteX12" fmla="*/ 417937 w 5468347"/>
              <a:gd name="connsiteY12" fmla="*/ 270533 h 1590869"/>
              <a:gd name="connsiteX13" fmla="*/ 1051890 w 5468347"/>
              <a:gd name="connsiteY13" fmla="*/ 437363 h 1590869"/>
              <a:gd name="connsiteX14" fmla="*/ 1549535 w 5468347"/>
              <a:gd name="connsiteY14" fmla="*/ 367846 h 1590869"/>
              <a:gd name="connsiteX15" fmla="*/ 1138815 w 5468347"/>
              <a:gd name="connsiteY15" fmla="*/ 345621 h 1590869"/>
              <a:gd name="connsiteX16" fmla="*/ 991889 w 5468347"/>
              <a:gd name="connsiteY16" fmla="*/ 115890 h 1590869"/>
              <a:gd name="connsiteX17" fmla="*/ 1647486 w 5468347"/>
              <a:gd name="connsiteY17" fmla="*/ 92040 h 1590869"/>
              <a:gd name="connsiteX18" fmla="*/ 2035402 w 5468347"/>
              <a:gd name="connsiteY18" fmla="*/ 849 h 1590869"/>
              <a:gd name="connsiteX0" fmla="*/ 2035402 w 5468347"/>
              <a:gd name="connsiteY0" fmla="*/ 849 h 1590869"/>
              <a:gd name="connsiteX1" fmla="*/ 2596704 w 5468347"/>
              <a:gd name="connsiteY1" fmla="*/ 141538 h 1590869"/>
              <a:gd name="connsiteX2" fmla="*/ 3488648 w 5468347"/>
              <a:gd name="connsiteY2" fmla="*/ 570305 h 1590869"/>
              <a:gd name="connsiteX3" fmla="*/ 5468347 w 5468347"/>
              <a:gd name="connsiteY3" fmla="*/ 1582918 h 1590869"/>
              <a:gd name="connsiteX4" fmla="*/ 3862184 w 5468347"/>
              <a:gd name="connsiteY4" fmla="*/ 1590869 h 1590869"/>
              <a:gd name="connsiteX5" fmla="*/ 3214235 w 5468347"/>
              <a:gd name="connsiteY5" fmla="*/ 1161143 h 1590869"/>
              <a:gd name="connsiteX6" fmla="*/ 2448153 w 5468347"/>
              <a:gd name="connsiteY6" fmla="*/ 854408 h 1590869"/>
              <a:gd name="connsiteX7" fmla="*/ 1572398 w 5468347"/>
              <a:gd name="connsiteY7" fmla="*/ 937852 h 1590869"/>
              <a:gd name="connsiteX8" fmla="*/ 1281447 w 5468347"/>
              <a:gd name="connsiteY8" fmla="*/ 827716 h 1590869"/>
              <a:gd name="connsiteX9" fmla="*/ 158263 w 5468347"/>
              <a:gd name="connsiteY9" fmla="*/ 615914 h 1590869"/>
              <a:gd name="connsiteX10" fmla="*/ 231087 w 5468347"/>
              <a:gd name="connsiteY10" fmla="*/ 457382 h 1590869"/>
              <a:gd name="connsiteX11" fmla="*/ 1414 w 5468347"/>
              <a:gd name="connsiteY11" fmla="*/ 410090 h 1590869"/>
              <a:gd name="connsiteX12" fmla="*/ 417937 w 5468347"/>
              <a:gd name="connsiteY12" fmla="*/ 270533 h 1590869"/>
              <a:gd name="connsiteX13" fmla="*/ 1051890 w 5468347"/>
              <a:gd name="connsiteY13" fmla="*/ 437363 h 1590869"/>
              <a:gd name="connsiteX14" fmla="*/ 1549535 w 5468347"/>
              <a:gd name="connsiteY14" fmla="*/ 367846 h 1590869"/>
              <a:gd name="connsiteX15" fmla="*/ 1138815 w 5468347"/>
              <a:gd name="connsiteY15" fmla="*/ 345621 h 1590869"/>
              <a:gd name="connsiteX16" fmla="*/ 991889 w 5468347"/>
              <a:gd name="connsiteY16" fmla="*/ 115890 h 1590869"/>
              <a:gd name="connsiteX17" fmla="*/ 1647486 w 5468347"/>
              <a:gd name="connsiteY17" fmla="*/ 92040 h 1590869"/>
              <a:gd name="connsiteX18" fmla="*/ 2035402 w 5468347"/>
              <a:gd name="connsiteY18" fmla="*/ 849 h 159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68347" h="1590869">
                <a:moveTo>
                  <a:pt x="2035402" y="849"/>
                </a:moveTo>
                <a:cubicBezTo>
                  <a:pt x="2197434" y="-5873"/>
                  <a:pt x="2388365" y="26053"/>
                  <a:pt x="2596704" y="141538"/>
                </a:cubicBezTo>
                <a:cubicBezTo>
                  <a:pt x="2882877" y="296530"/>
                  <a:pt x="3113344" y="409742"/>
                  <a:pt x="3488648" y="570305"/>
                </a:cubicBezTo>
                <a:lnTo>
                  <a:pt x="5468347" y="1582918"/>
                </a:lnTo>
                <a:lnTo>
                  <a:pt x="3862184" y="1590869"/>
                </a:lnTo>
                <a:cubicBezTo>
                  <a:pt x="3609095" y="1421123"/>
                  <a:pt x="3449907" y="1283886"/>
                  <a:pt x="3214235" y="1161143"/>
                </a:cubicBezTo>
                <a:cubicBezTo>
                  <a:pt x="2978563" y="1038400"/>
                  <a:pt x="2766821" y="883267"/>
                  <a:pt x="2448153" y="854408"/>
                </a:cubicBezTo>
                <a:cubicBezTo>
                  <a:pt x="2143410" y="808837"/>
                  <a:pt x="1776133" y="951121"/>
                  <a:pt x="1572398" y="937852"/>
                </a:cubicBezTo>
                <a:cubicBezTo>
                  <a:pt x="1505125" y="926208"/>
                  <a:pt x="1357077" y="858858"/>
                  <a:pt x="1281447" y="827716"/>
                </a:cubicBezTo>
                <a:cubicBezTo>
                  <a:pt x="885698" y="751545"/>
                  <a:pt x="570724" y="664232"/>
                  <a:pt x="158263" y="615914"/>
                </a:cubicBezTo>
                <a:cubicBezTo>
                  <a:pt x="86907" y="604850"/>
                  <a:pt x="149248" y="490730"/>
                  <a:pt x="231087" y="457382"/>
                </a:cubicBezTo>
                <a:lnTo>
                  <a:pt x="1414" y="410090"/>
                </a:lnTo>
                <a:cubicBezTo>
                  <a:pt x="-19437" y="255872"/>
                  <a:pt x="193679" y="238135"/>
                  <a:pt x="417937" y="270533"/>
                </a:cubicBezTo>
                <a:cubicBezTo>
                  <a:pt x="654322" y="317787"/>
                  <a:pt x="815504" y="362256"/>
                  <a:pt x="1051890" y="437363"/>
                </a:cubicBezTo>
                <a:cubicBezTo>
                  <a:pt x="1217771" y="414191"/>
                  <a:pt x="1436574" y="452295"/>
                  <a:pt x="1549535" y="367846"/>
                </a:cubicBezTo>
                <a:cubicBezTo>
                  <a:pt x="1412629" y="360438"/>
                  <a:pt x="1256225" y="378097"/>
                  <a:pt x="1138815" y="345621"/>
                </a:cubicBezTo>
                <a:cubicBezTo>
                  <a:pt x="1000710" y="335892"/>
                  <a:pt x="896026" y="181325"/>
                  <a:pt x="991889" y="115890"/>
                </a:cubicBezTo>
                <a:cubicBezTo>
                  <a:pt x="1199280" y="54090"/>
                  <a:pt x="1518085" y="131556"/>
                  <a:pt x="1647486" y="92040"/>
                </a:cubicBezTo>
                <a:cubicBezTo>
                  <a:pt x="1740234" y="52939"/>
                  <a:pt x="1873369" y="7571"/>
                  <a:pt x="2035402" y="84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CA8B471F-4078-4E12-8EBE-AD631F7D7525}"/>
              </a:ext>
            </a:extLst>
          </p:cNvPr>
          <p:cNvSpPr txBox="1"/>
          <p:nvPr/>
        </p:nvSpPr>
        <p:spPr>
          <a:xfrm>
            <a:off x="7711387" y="1985693"/>
            <a:ext cx="4301610" cy="2031325"/>
          </a:xfrm>
          <a:prstGeom prst="rect">
            <a:avLst/>
          </a:prstGeom>
          <a:solidFill>
            <a:schemeClr val="accent1">
              <a:lumMod val="60000"/>
              <a:lumOff val="40000"/>
            </a:schemeClr>
          </a:solidFill>
        </p:spPr>
        <p:txBody>
          <a:bodyPr wrap="square" rtlCol="0">
            <a:spAutoFit/>
          </a:bodyPr>
          <a:lstStyle/>
          <a:p>
            <a:r>
              <a:rPr lang="en-US" altLang="ko-KR" sz="1400" b="1">
                <a:solidFill>
                  <a:schemeClr val="bg1"/>
                </a:solidFill>
                <a:cs typeface="Arial" pitchFamily="34" charset="0"/>
              </a:rPr>
              <a:t>Despite this, few people actively use the treatment services.</a:t>
            </a:r>
            <a:br>
              <a:rPr lang="en-US" altLang="ko-KR" sz="1400" b="1">
                <a:solidFill>
                  <a:schemeClr val="bg1"/>
                </a:solidFill>
                <a:cs typeface="Arial" pitchFamily="34" charset="0"/>
              </a:rPr>
            </a:br>
            <a:r>
              <a:rPr lang="en-US" altLang="ko-KR" sz="1400" b="1">
                <a:solidFill>
                  <a:schemeClr val="bg1"/>
                </a:solidFill>
                <a:cs typeface="Arial" pitchFamily="34" charset="0"/>
              </a:rPr>
              <a:t>This may be due to reasons such as:</a:t>
            </a:r>
          </a:p>
          <a:p>
            <a:pPr algn="r"/>
            <a:endParaRPr lang="en-US" altLang="ko-KR" sz="1400" b="1">
              <a:solidFill>
                <a:schemeClr val="bg1"/>
              </a:solidFill>
              <a:cs typeface="Arial" pitchFamily="34" charset="0"/>
            </a:endParaRPr>
          </a:p>
          <a:p>
            <a:pPr algn="r"/>
            <a:endParaRPr lang="en-US" altLang="ko-KR" sz="1400" b="1">
              <a:solidFill>
                <a:schemeClr val="bg1"/>
              </a:solidFill>
              <a:cs typeface="Arial" pitchFamily="34" charset="0"/>
            </a:endParaRPr>
          </a:p>
          <a:p>
            <a:pPr algn="r"/>
            <a:endParaRPr lang="en-US" altLang="ko-KR" sz="1400" b="1">
              <a:solidFill>
                <a:schemeClr val="bg1"/>
              </a:solidFill>
              <a:cs typeface="Arial" pitchFamily="34" charset="0"/>
            </a:endParaRPr>
          </a:p>
          <a:p>
            <a:pPr algn="r"/>
            <a:endParaRPr lang="en-US" altLang="ko-KR" sz="1400" b="1">
              <a:solidFill>
                <a:schemeClr val="bg1"/>
              </a:solidFill>
              <a:cs typeface="Arial" pitchFamily="34" charset="0"/>
            </a:endParaRPr>
          </a:p>
          <a:p>
            <a:pPr algn="r"/>
            <a:endParaRPr lang="en-US" altLang="ko-KR" sz="1400" b="1">
              <a:solidFill>
                <a:schemeClr val="bg1"/>
              </a:solidFill>
              <a:cs typeface="Arial" pitchFamily="34" charset="0"/>
            </a:endParaRPr>
          </a:p>
          <a:p>
            <a:pPr algn="r"/>
            <a:endParaRPr lang="en-US" altLang="ko-KR" sz="1400" b="1">
              <a:solidFill>
                <a:schemeClr val="bg1"/>
              </a:solidFill>
              <a:cs typeface="Arial" pitchFamily="34" charset="0"/>
            </a:endParaRPr>
          </a:p>
        </p:txBody>
      </p:sp>
      <p:sp>
        <p:nvSpPr>
          <p:cNvPr id="40" name="TextBox 39">
            <a:extLst>
              <a:ext uri="{FF2B5EF4-FFF2-40B4-BE49-F238E27FC236}">
                <a16:creationId xmlns:a16="http://schemas.microsoft.com/office/drawing/2014/main" id="{02CC9B6A-1924-49C7-8EA2-397F1EFFEC0F}"/>
              </a:ext>
            </a:extLst>
          </p:cNvPr>
          <p:cNvSpPr txBox="1"/>
          <p:nvPr/>
        </p:nvSpPr>
        <p:spPr>
          <a:xfrm>
            <a:off x="250002" y="5490501"/>
            <a:ext cx="3434230" cy="1169551"/>
          </a:xfrm>
          <a:prstGeom prst="rect">
            <a:avLst/>
          </a:prstGeom>
          <a:solidFill>
            <a:schemeClr val="accent2">
              <a:alpha val="50000"/>
            </a:schemeClr>
          </a:solidFill>
        </p:spPr>
        <p:txBody>
          <a:bodyPr wrap="square" rtlCol="0">
            <a:spAutoFit/>
          </a:bodyPr>
          <a:lstStyle/>
          <a:p>
            <a:r>
              <a:rPr lang="en-US" altLang="ko-KR" sz="1400">
                <a:solidFill>
                  <a:schemeClr val="bg1"/>
                </a:solidFill>
                <a:cs typeface="Arial" pitchFamily="34" charset="0"/>
              </a:rPr>
              <a:t>There are many different types of mental disorders. </a:t>
            </a:r>
            <a:br>
              <a:rPr lang="en-US" altLang="ko-KR" sz="1400">
                <a:solidFill>
                  <a:schemeClr val="bg1"/>
                </a:solidFill>
                <a:cs typeface="Arial" pitchFamily="34" charset="0"/>
              </a:rPr>
            </a:br>
            <a:br>
              <a:rPr lang="en-US" altLang="ko-KR" sz="1400">
                <a:solidFill>
                  <a:schemeClr val="bg1"/>
                </a:solidFill>
                <a:cs typeface="Arial" pitchFamily="34" charset="0"/>
              </a:rPr>
            </a:br>
            <a:r>
              <a:rPr lang="en-US" altLang="ko-KR" sz="1400">
                <a:solidFill>
                  <a:schemeClr val="bg1"/>
                </a:solidFill>
                <a:cs typeface="Arial" pitchFamily="34" charset="0"/>
              </a:rPr>
              <a:t>When left untreated, mental disorders can be long-lasting.</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C7E78848-475E-48BF-9E85-1886E2C173DB}"/>
              </a:ext>
            </a:extLst>
          </p:cNvPr>
          <p:cNvSpPr txBox="1"/>
          <p:nvPr/>
        </p:nvSpPr>
        <p:spPr>
          <a:xfrm>
            <a:off x="9259793" y="4798003"/>
            <a:ext cx="2943420" cy="1384995"/>
          </a:xfrm>
          <a:prstGeom prst="rect">
            <a:avLst/>
          </a:prstGeom>
          <a:noFill/>
        </p:spPr>
        <p:txBody>
          <a:bodyPr wrap="square" rtlCol="0">
            <a:spAutoFit/>
          </a:bodyPr>
          <a:lstStyle/>
          <a:p>
            <a:br>
              <a:rPr lang="en-GB" sz="1200"/>
            </a:br>
            <a:r>
              <a:rPr lang="en-US" altLang="ko-KR" sz="1200" b="1">
                <a:solidFill>
                  <a:schemeClr val="accent3"/>
                </a:solidFill>
                <a:cs typeface="Arial" pitchFamily="34" charset="0"/>
              </a:rPr>
              <a:t>Research shows that stigma remains one of the biggest factors preventing people from seeking help early for their mental health problems and getting appropriate support they need.</a:t>
            </a:r>
          </a:p>
          <a:p>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73926F20-DE46-48FA-9510-FF7D1ABD2A85}"/>
              </a:ext>
            </a:extLst>
          </p:cNvPr>
          <p:cNvSpPr txBox="1"/>
          <p:nvPr/>
        </p:nvSpPr>
        <p:spPr>
          <a:xfrm>
            <a:off x="-4" y="4258"/>
            <a:ext cx="12192000" cy="923330"/>
          </a:xfrm>
          <a:prstGeom prst="rect">
            <a:avLst/>
          </a:prstGeom>
          <a:solidFill>
            <a:srgbClr val="76ACDB"/>
          </a:solidFill>
        </p:spPr>
        <p:txBody>
          <a:bodyPr wrap="square" rtlCol="0" anchor="ctr">
            <a:spAutoFit/>
          </a:bodyPr>
          <a:lstStyle/>
          <a:p>
            <a:pPr algn="ctr"/>
            <a:r>
              <a:rPr lang="en-US" altLang="ko-KR" sz="5400" b="1">
                <a:solidFill>
                  <a:schemeClr val="bg1"/>
                </a:solidFill>
                <a:cs typeface="Arial" pitchFamily="34" charset="0"/>
              </a:rPr>
              <a:t>Seeking Help</a:t>
            </a:r>
            <a:endParaRPr lang="ko-KR" altLang="en-US" sz="5400" b="1" dirty="0">
              <a:solidFill>
                <a:schemeClr val="bg1"/>
              </a:solidFill>
              <a:cs typeface="Arial" pitchFamily="34" charset="0"/>
            </a:endParaRPr>
          </a:p>
        </p:txBody>
      </p:sp>
      <p:sp>
        <p:nvSpPr>
          <p:cNvPr id="21" name="Rounded Rectangle 10">
            <a:extLst>
              <a:ext uri="{FF2B5EF4-FFF2-40B4-BE49-F238E27FC236}">
                <a16:creationId xmlns:a16="http://schemas.microsoft.com/office/drawing/2014/main" id="{816F25ED-47BD-47FC-9088-70273D4752BA}"/>
              </a:ext>
            </a:extLst>
          </p:cNvPr>
          <p:cNvSpPr/>
          <p:nvPr/>
        </p:nvSpPr>
        <p:spPr>
          <a:xfrm>
            <a:off x="9933592" y="211076"/>
            <a:ext cx="1807223" cy="436393"/>
          </a:xfrm>
          <a:prstGeom prst="roundRect">
            <a:avLst>
              <a:gd name="adj" fmla="val 50000"/>
            </a:avLst>
          </a:prstGeom>
          <a:pattFill prst="pct20">
            <a:fgClr>
              <a:srgbClr val="FF0066"/>
            </a:fgClr>
            <a:bgClr>
              <a:schemeClr val="bg1"/>
            </a:bgClr>
          </a:patt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2" name="Picture 2">
            <a:extLst>
              <a:ext uri="{FF2B5EF4-FFF2-40B4-BE49-F238E27FC236}">
                <a16:creationId xmlns:a16="http://schemas.microsoft.com/office/drawing/2014/main" id="{55E8BE3D-F7A4-4711-87AC-38508CE21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17" t="48169" r="9716" b="35583"/>
          <a:stretch/>
        </p:blipFill>
        <p:spPr bwMode="auto">
          <a:xfrm>
            <a:off x="10202778" y="220435"/>
            <a:ext cx="1295258" cy="427033"/>
          </a:xfrm>
          <a:prstGeom prst="rect">
            <a:avLst/>
          </a:prstGeom>
          <a:pattFill prst="pct5">
            <a:fgClr>
              <a:srgbClr val="FF0066"/>
            </a:fgClr>
            <a:bgClr>
              <a:schemeClr val="bg1"/>
            </a:bgClr>
          </a:pattFill>
        </p:spPr>
      </p:pic>
      <p:sp>
        <p:nvSpPr>
          <p:cNvPr id="23" name="TextBox 22">
            <a:extLst>
              <a:ext uri="{FF2B5EF4-FFF2-40B4-BE49-F238E27FC236}">
                <a16:creationId xmlns:a16="http://schemas.microsoft.com/office/drawing/2014/main" id="{C3406489-5597-43A4-B42F-CCC9FE8B833A}"/>
              </a:ext>
            </a:extLst>
          </p:cNvPr>
          <p:cNvSpPr txBox="1"/>
          <p:nvPr/>
        </p:nvSpPr>
        <p:spPr>
          <a:xfrm>
            <a:off x="0" y="938638"/>
            <a:ext cx="12192000" cy="72000"/>
          </a:xfrm>
          <a:prstGeom prst="rect">
            <a:avLst/>
          </a:prstGeom>
          <a:solidFill>
            <a:schemeClr val="bg1"/>
          </a:solidFill>
        </p:spPr>
        <p:txBody>
          <a:bodyPr wrap="square" lIns="36000" tIns="0" rIns="36000" bIns="0" rtlCol="0">
            <a:spAutoFit/>
          </a:bodyPr>
          <a:lstStyle/>
          <a:p>
            <a:pPr algn="ctr"/>
            <a:endParaRPr lang="en-US" sz="2800" dirty="0">
              <a:solidFill>
                <a:schemeClr val="bg1"/>
              </a:solidFill>
            </a:endParaRPr>
          </a:p>
        </p:txBody>
      </p:sp>
      <p:sp>
        <p:nvSpPr>
          <p:cNvPr id="24" name="TextBox 23">
            <a:extLst>
              <a:ext uri="{FF2B5EF4-FFF2-40B4-BE49-F238E27FC236}">
                <a16:creationId xmlns:a16="http://schemas.microsoft.com/office/drawing/2014/main" id="{02CC9B6A-1924-49C7-8EA2-397F1EFFEC0F}"/>
              </a:ext>
            </a:extLst>
          </p:cNvPr>
          <p:cNvSpPr txBox="1"/>
          <p:nvPr/>
        </p:nvSpPr>
        <p:spPr>
          <a:xfrm>
            <a:off x="250001" y="3770482"/>
            <a:ext cx="3434231" cy="1600438"/>
          </a:xfrm>
          <a:prstGeom prst="rect">
            <a:avLst/>
          </a:prstGeom>
          <a:solidFill>
            <a:srgbClr val="00B050">
              <a:alpha val="50000"/>
            </a:srgbClr>
          </a:solidFill>
        </p:spPr>
        <p:txBody>
          <a:bodyPr wrap="square" rtlCol="0">
            <a:spAutoFit/>
          </a:bodyPr>
          <a:lstStyle/>
          <a:p>
            <a:r>
              <a:rPr lang="en-US" altLang="ko-KR" sz="1400">
                <a:solidFill>
                  <a:schemeClr val="bg1"/>
                </a:solidFill>
                <a:cs typeface="Arial" pitchFamily="34" charset="0"/>
              </a:rPr>
              <a:t>Untreated mental disorders may cause;</a:t>
            </a:r>
            <a:br>
              <a:rPr lang="en-US" altLang="ko-KR" sz="1400" b="1">
                <a:solidFill>
                  <a:schemeClr val="bg1"/>
                </a:solidFill>
                <a:cs typeface="Arial" pitchFamily="34" charset="0"/>
              </a:rPr>
            </a:br>
            <a:br>
              <a:rPr lang="en-US" altLang="ko-KR" sz="1400" b="1">
                <a:solidFill>
                  <a:schemeClr val="bg1"/>
                </a:solidFill>
                <a:cs typeface="Arial" pitchFamily="34" charset="0"/>
              </a:rPr>
            </a:br>
            <a:endParaRPr lang="en-US" altLang="ko-KR" sz="1400" b="1">
              <a:solidFill>
                <a:schemeClr val="bg1"/>
              </a:solidFill>
              <a:cs typeface="Arial" pitchFamily="34" charset="0"/>
            </a:endParaRPr>
          </a:p>
          <a:p>
            <a:pPr marL="285750" indent="-285750">
              <a:buFont typeface="Arial" panose="020B0604020202020204" pitchFamily="34" charset="0"/>
              <a:buChar char="•"/>
            </a:pPr>
            <a:r>
              <a:rPr lang="en-US" altLang="ko-KR" sz="1400">
                <a:solidFill>
                  <a:schemeClr val="bg1"/>
                </a:solidFill>
                <a:cs typeface="Arial" pitchFamily="34" charset="0"/>
              </a:rPr>
              <a:t>a</a:t>
            </a:r>
            <a:r>
              <a:rPr lang="en-US" altLang="ko-KR" sz="1400" b="1">
                <a:solidFill>
                  <a:schemeClr val="bg1"/>
                </a:solidFill>
                <a:cs typeface="Arial" pitchFamily="34" charset="0"/>
              </a:rPr>
              <a:t> </a:t>
            </a:r>
            <a:r>
              <a:rPr lang="en-US" altLang="ko-KR" sz="1400">
                <a:solidFill>
                  <a:schemeClr val="bg1"/>
                </a:solidFill>
                <a:cs typeface="Arial" pitchFamily="34" charset="0"/>
              </a:rPr>
              <a:t>significant</a:t>
            </a:r>
            <a:r>
              <a:rPr lang="en-US" altLang="ko-KR" sz="1400" b="1">
                <a:solidFill>
                  <a:schemeClr val="bg1"/>
                </a:solidFill>
                <a:cs typeface="Arial" pitchFamily="34" charset="0"/>
              </a:rPr>
              <a:t> impact </a:t>
            </a:r>
            <a:r>
              <a:rPr lang="en-US" altLang="ko-KR" sz="1400">
                <a:solidFill>
                  <a:schemeClr val="bg1"/>
                </a:solidFill>
                <a:cs typeface="Arial" pitchFamily="34" charset="0"/>
              </a:rPr>
              <a:t>on </a:t>
            </a:r>
            <a:r>
              <a:rPr lang="en-US" altLang="ko-KR" sz="1400" b="1">
                <a:solidFill>
                  <a:schemeClr val="bg1"/>
                </a:solidFill>
                <a:cs typeface="Arial" pitchFamily="34" charset="0"/>
              </a:rPr>
              <a:t>daily functioning</a:t>
            </a:r>
            <a:br>
              <a:rPr lang="en-US" altLang="ko-KR" sz="1400" b="1">
                <a:solidFill>
                  <a:schemeClr val="bg1"/>
                </a:solidFill>
                <a:cs typeface="Arial" pitchFamily="34" charset="0"/>
              </a:rPr>
            </a:br>
            <a:endParaRPr lang="en-US" altLang="ko-KR" sz="1400" b="1">
              <a:solidFill>
                <a:schemeClr val="bg1"/>
              </a:solidFill>
              <a:cs typeface="Arial" pitchFamily="34" charset="0"/>
            </a:endParaRPr>
          </a:p>
          <a:p>
            <a:pPr marL="285750" indent="-285750">
              <a:buFont typeface="Arial" panose="020B0604020202020204" pitchFamily="34" charset="0"/>
              <a:buChar char="•"/>
            </a:pPr>
            <a:r>
              <a:rPr lang="en-US" altLang="ko-KR" sz="1400">
                <a:solidFill>
                  <a:schemeClr val="bg1"/>
                </a:solidFill>
                <a:cs typeface="Arial" pitchFamily="34" charset="0"/>
              </a:rPr>
              <a:t>a </a:t>
            </a:r>
            <a:r>
              <a:rPr lang="en-US" altLang="ko-KR" sz="1400" b="1">
                <a:solidFill>
                  <a:schemeClr val="bg1"/>
                </a:solidFill>
                <a:cs typeface="Arial" pitchFamily="34" charset="0"/>
              </a:rPr>
              <a:t>frequent interference </a:t>
            </a:r>
            <a:r>
              <a:rPr lang="en-US" altLang="ko-KR" sz="1400">
                <a:solidFill>
                  <a:schemeClr val="bg1"/>
                </a:solidFill>
                <a:cs typeface="Arial" pitchFamily="34" charset="0"/>
              </a:rPr>
              <a:t>with Family, Social and Work responsibilities</a:t>
            </a:r>
            <a:endParaRPr lang="ko-KR" altLang="en-US" sz="1400" dirty="0">
              <a:solidFill>
                <a:schemeClr val="bg1"/>
              </a:solidFill>
              <a:cs typeface="Arial" pitchFamily="34" charset="0"/>
            </a:endParaRPr>
          </a:p>
        </p:txBody>
      </p:sp>
      <p:grpSp>
        <p:nvGrpSpPr>
          <p:cNvPr id="25" name="Graphic 33">
            <a:extLst>
              <a:ext uri="{FF2B5EF4-FFF2-40B4-BE49-F238E27FC236}">
                <a16:creationId xmlns:a16="http://schemas.microsoft.com/office/drawing/2014/main" id="{13600E45-A7C4-4DDB-9643-9EA41ABA888D}"/>
              </a:ext>
            </a:extLst>
          </p:cNvPr>
          <p:cNvGrpSpPr/>
          <p:nvPr/>
        </p:nvGrpSpPr>
        <p:grpSpPr>
          <a:xfrm>
            <a:off x="1490736" y="2726996"/>
            <a:ext cx="952760" cy="881047"/>
            <a:chOff x="7424910" y="2405641"/>
            <a:chExt cx="1771650" cy="1638300"/>
          </a:xfrm>
          <a:solidFill>
            <a:schemeClr val="accent1"/>
          </a:solidFill>
        </p:grpSpPr>
        <p:sp>
          <p:nvSpPr>
            <p:cNvPr id="26" name="Freeform: Shape 35">
              <a:extLst>
                <a:ext uri="{FF2B5EF4-FFF2-40B4-BE49-F238E27FC236}">
                  <a16:creationId xmlns:a16="http://schemas.microsoft.com/office/drawing/2014/main" id="{F835C9A1-116B-490F-B433-DA97CFB3D5C8}"/>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44" name="Freeform: Shape 36">
              <a:extLst>
                <a:ext uri="{FF2B5EF4-FFF2-40B4-BE49-F238E27FC236}">
                  <a16:creationId xmlns:a16="http://schemas.microsoft.com/office/drawing/2014/main" id="{1FE3D331-D812-4B6A-BDEA-D0D2CD476F08}"/>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sp>
        <p:nvSpPr>
          <p:cNvPr id="45" name="Text Placeholder 1">
            <a:extLst>
              <a:ext uri="{FF2B5EF4-FFF2-40B4-BE49-F238E27FC236}">
                <a16:creationId xmlns:a16="http://schemas.microsoft.com/office/drawing/2014/main" id="{D735F7F3-C1B5-4B60-A00A-4EB618DDFB5A}"/>
              </a:ext>
            </a:extLst>
          </p:cNvPr>
          <p:cNvSpPr txBox="1">
            <a:spLocks/>
          </p:cNvSpPr>
          <p:nvPr/>
        </p:nvSpPr>
        <p:spPr>
          <a:xfrm>
            <a:off x="7951412" y="2833432"/>
            <a:ext cx="3821560" cy="1034650"/>
          </a:xfrm>
          <a:prstGeom prst="rect">
            <a:avLst/>
          </a:prstGeom>
          <a:gradFill>
            <a:gsLst>
              <a:gs pos="14000">
                <a:schemeClr val="bg2">
                  <a:lumMod val="75000"/>
                </a:schemeClr>
              </a:gs>
              <a:gs pos="42000">
                <a:schemeClr val="bg2"/>
              </a:gs>
              <a:gs pos="85000">
                <a:schemeClr val="bg2">
                  <a:lumMod val="90000"/>
                </a:schemeClr>
              </a:gs>
              <a:gs pos="100000">
                <a:schemeClr val="tx1">
                  <a:lumMod val="75000"/>
                  <a:lumOff val="25000"/>
                </a:schemeClr>
              </a:gs>
            </a:gsLst>
            <a:path path="circle">
              <a:fillToRect l="100000" t="100000"/>
            </a:path>
          </a:gradFill>
          <a:ln w="34925">
            <a:gradFill>
              <a:gsLst>
                <a:gs pos="0">
                  <a:schemeClr val="bg1">
                    <a:lumMod val="75000"/>
                  </a:schemeClr>
                </a:gs>
                <a:gs pos="74000">
                  <a:schemeClr val="bg2">
                    <a:lumMod val="50000"/>
                  </a:schemeClr>
                </a:gs>
                <a:gs pos="83000">
                  <a:schemeClr val="tx1">
                    <a:lumMod val="85000"/>
                    <a:lumOff val="15000"/>
                  </a:schemeClr>
                </a:gs>
                <a:gs pos="100000">
                  <a:schemeClr val="bg2">
                    <a:lumMod val="50000"/>
                  </a:schemeClr>
                </a:gs>
              </a:gsLst>
              <a:lin ang="5400000" scaled="1"/>
            </a:gra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l">
              <a:lnSpc>
                <a:spcPct val="50000"/>
              </a:lnSpc>
              <a:buFont typeface="Arial" panose="020B0604020202020204" pitchFamily="34" charset="0"/>
              <a:buChar char="•"/>
            </a:pPr>
            <a:r>
              <a:rPr lang="en-US" sz="1200" b="1">
                <a:solidFill>
                  <a:schemeClr val="tx1"/>
                </a:solidFill>
                <a:latin typeface="+mn-lt"/>
              </a:rPr>
              <a:t>The stigma attached to seeking help</a:t>
            </a:r>
          </a:p>
          <a:p>
            <a:pPr marL="171450" indent="-171450" algn="l">
              <a:lnSpc>
                <a:spcPct val="50000"/>
              </a:lnSpc>
              <a:buFont typeface="Arial" panose="020B0604020202020204" pitchFamily="34" charset="0"/>
              <a:buChar char="•"/>
            </a:pPr>
            <a:r>
              <a:rPr lang="en-US" sz="1200" b="1">
                <a:solidFill>
                  <a:schemeClr val="tx1"/>
                </a:solidFill>
                <a:latin typeface="+mn-lt"/>
              </a:rPr>
              <a:t>The lack of understanding of mental health problems</a:t>
            </a:r>
          </a:p>
          <a:p>
            <a:pPr marL="171450" indent="-171450" algn="l">
              <a:lnSpc>
                <a:spcPct val="50000"/>
              </a:lnSpc>
              <a:buFont typeface="Arial" panose="020B0604020202020204" pitchFamily="34" charset="0"/>
              <a:buChar char="•"/>
            </a:pPr>
            <a:r>
              <a:rPr lang="en-US" sz="1200" b="1">
                <a:solidFill>
                  <a:schemeClr val="tx1"/>
                </a:solidFill>
                <a:latin typeface="+mn-lt"/>
              </a:rPr>
              <a:t>Uncertainty of where or how to get help</a:t>
            </a:r>
          </a:p>
          <a:p>
            <a:pPr marL="171450" indent="-171450" algn="l">
              <a:lnSpc>
                <a:spcPct val="50000"/>
              </a:lnSpc>
              <a:buFont typeface="Arial" panose="020B0604020202020204" pitchFamily="34" charset="0"/>
              <a:buChar char="•"/>
            </a:pPr>
            <a:r>
              <a:rPr lang="en-US" sz="1200" b="1">
                <a:solidFill>
                  <a:schemeClr val="tx1"/>
                </a:solidFill>
                <a:latin typeface="+mn-lt"/>
              </a:rPr>
              <a:t>A fear of disclosing mental health problems</a:t>
            </a:r>
            <a:endParaRPr lang="en-US" sz="900" b="1" dirty="0">
              <a:solidFill>
                <a:schemeClr val="bg1"/>
              </a:solidFill>
              <a:latin typeface="+mn-lt"/>
            </a:endParaRPr>
          </a:p>
        </p:txBody>
      </p:sp>
    </p:spTree>
    <p:extLst>
      <p:ext uri="{BB962C8B-B14F-4D97-AF65-F5344CB8AC3E}">
        <p14:creationId xmlns:p14="http://schemas.microsoft.com/office/powerpoint/2010/main" val="105711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4956</TotalTime>
  <Words>796</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Georgia Rose Abbott</dc:creator>
  <cp:lastModifiedBy>Olumayowa Showumi</cp:lastModifiedBy>
  <cp:revision>45</cp:revision>
  <dcterms:created xsi:type="dcterms:W3CDTF">2021-01-03T12:53:52Z</dcterms:created>
  <dcterms:modified xsi:type="dcterms:W3CDTF">2021-08-02T18:34:29Z</dcterms:modified>
</cp:coreProperties>
</file>