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9"/>
  </p:notesMasterIdLst>
  <p:sldIdLst>
    <p:sldId id="256" r:id="rId2"/>
    <p:sldId id="311" r:id="rId3"/>
    <p:sldId id="312" r:id="rId4"/>
    <p:sldId id="336" r:id="rId5"/>
    <p:sldId id="331" r:id="rId6"/>
    <p:sldId id="332" r:id="rId7"/>
    <p:sldId id="333" r:id="rId8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0"/>
      <p:bold r:id="rId11"/>
      <p:italic r:id="rId12"/>
      <p:boldItalic r:id="rId13"/>
    </p:embeddedFont>
    <p:embeddedFont>
      <p:font typeface="Montserrat" panose="000005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24001C-C064-438B-A228-7610099AFCC4}" v="98" dt="2024-05-12T14:59:46.765"/>
    <p1510:client id="{C464D3B0-8442-4C9A-B05D-9C6B94CCF4E6}" v="2" dt="2024-05-12T21:05:31.711"/>
    <p1510:client id="{DA5999A1-D928-462A-A0A7-7FF60D2126AD}" v="96" dt="2024-05-12T16:40:12.344"/>
  </p1510:revLst>
</p1510:revInfo>
</file>

<file path=ppt/tableStyles.xml><?xml version="1.0" encoding="utf-8"?>
<a:tblStyleLst xmlns:a="http://schemas.openxmlformats.org/drawingml/2006/main" def="{7CF87EE8-EE6A-45D8-8D74-8C39FAAF8B8B}">
  <a:tblStyle styleId="{7CF87EE8-EE6A-45D8-8D74-8C39FAAF8B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microsoft.com/office/2015/10/relationships/revisionInfo" Target="revisionInfo.xml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jda Altin" userId="c61d47ea-033b-4132-bcae-a3c656992811" providerId="ADAL" clId="{100DC94A-0D93-47D2-A26A-514554F07A46}"/>
    <pc:docChg chg="undo custSel addSld delSld modSld delMainMaster">
      <pc:chgData name="Hajda Altin" userId="c61d47ea-033b-4132-bcae-a3c656992811" providerId="ADAL" clId="{100DC94A-0D93-47D2-A26A-514554F07A46}" dt="2023-06-15T11:13:34.736" v="1540" actId="768"/>
      <pc:docMkLst>
        <pc:docMk/>
      </pc:docMkLst>
      <pc:sldChg chg="modSp mod">
        <pc:chgData name="Hajda Altin" userId="c61d47ea-033b-4132-bcae-a3c656992811" providerId="ADAL" clId="{100DC94A-0D93-47D2-A26A-514554F07A46}" dt="2023-06-15T11:13:34.736" v="1540" actId="768"/>
        <pc:sldMkLst>
          <pc:docMk/>
          <pc:sldMk cId="0" sldId="256"/>
        </pc:sldMkLst>
        <pc:spChg chg="mod">
          <ac:chgData name="Hajda Altin" userId="c61d47ea-033b-4132-bcae-a3c656992811" providerId="ADAL" clId="{100DC94A-0D93-47D2-A26A-514554F07A46}" dt="2023-06-14T12:04:04.130" v="136" actId="20577"/>
          <ac:spMkLst>
            <pc:docMk/>
            <pc:sldMk cId="0" sldId="256"/>
            <ac:spMk id="185" creationId="{00000000-0000-0000-0000-000000000000}"/>
          </ac:spMkLst>
        </pc:spChg>
        <pc:spChg chg="mod">
          <ac:chgData name="Hajda Altin" userId="c61d47ea-033b-4132-bcae-a3c656992811" providerId="ADAL" clId="{100DC94A-0D93-47D2-A26A-514554F07A46}" dt="2023-06-15T11:13:34.736" v="1540" actId="768"/>
          <ac:spMkLst>
            <pc:docMk/>
            <pc:sldMk cId="0" sldId="256"/>
            <ac:spMk id="186" creationId="{00000000-0000-0000-0000-000000000000}"/>
          </ac:spMkLst>
        </pc:spChg>
      </pc:sldChg>
      <pc:sldChg chg="del">
        <pc:chgData name="Hajda Altin" userId="c61d47ea-033b-4132-bcae-a3c656992811" providerId="ADAL" clId="{100DC94A-0D93-47D2-A26A-514554F07A46}" dt="2023-06-14T13:15:48.869" v="1512" actId="47"/>
        <pc:sldMkLst>
          <pc:docMk/>
          <pc:sldMk cId="0" sldId="257"/>
        </pc:sldMkLst>
      </pc:sldChg>
      <pc:sldChg chg="del">
        <pc:chgData name="Hajda Altin" userId="c61d47ea-033b-4132-bcae-a3c656992811" providerId="ADAL" clId="{100DC94A-0D93-47D2-A26A-514554F07A46}" dt="2023-06-14T13:15:48.869" v="1512" actId="47"/>
        <pc:sldMkLst>
          <pc:docMk/>
          <pc:sldMk cId="0" sldId="258"/>
        </pc:sldMkLst>
      </pc:sldChg>
      <pc:sldChg chg="del">
        <pc:chgData name="Hajda Altin" userId="c61d47ea-033b-4132-bcae-a3c656992811" providerId="ADAL" clId="{100DC94A-0D93-47D2-A26A-514554F07A46}" dt="2023-06-14T13:15:48.869" v="1512" actId="47"/>
        <pc:sldMkLst>
          <pc:docMk/>
          <pc:sldMk cId="0" sldId="259"/>
        </pc:sldMkLst>
      </pc:sldChg>
      <pc:sldChg chg="del">
        <pc:chgData name="Hajda Altin" userId="c61d47ea-033b-4132-bcae-a3c656992811" providerId="ADAL" clId="{100DC94A-0D93-47D2-A26A-514554F07A46}" dt="2023-06-14T13:15:48.869" v="1512" actId="47"/>
        <pc:sldMkLst>
          <pc:docMk/>
          <pc:sldMk cId="0" sldId="260"/>
        </pc:sldMkLst>
      </pc:sldChg>
      <pc:sldChg chg="del">
        <pc:chgData name="Hajda Altin" userId="c61d47ea-033b-4132-bcae-a3c656992811" providerId="ADAL" clId="{100DC94A-0D93-47D2-A26A-514554F07A46}" dt="2023-06-14T13:15:48.869" v="1512" actId="47"/>
        <pc:sldMkLst>
          <pc:docMk/>
          <pc:sldMk cId="0" sldId="261"/>
        </pc:sldMkLst>
      </pc:sldChg>
      <pc:sldChg chg="del">
        <pc:chgData name="Hajda Altin" userId="c61d47ea-033b-4132-bcae-a3c656992811" providerId="ADAL" clId="{100DC94A-0D93-47D2-A26A-514554F07A46}" dt="2023-06-14T13:15:48.869" v="1512" actId="47"/>
        <pc:sldMkLst>
          <pc:docMk/>
          <pc:sldMk cId="0" sldId="262"/>
        </pc:sldMkLst>
      </pc:sldChg>
      <pc:sldChg chg="del">
        <pc:chgData name="Hajda Altin" userId="c61d47ea-033b-4132-bcae-a3c656992811" providerId="ADAL" clId="{100DC94A-0D93-47D2-A26A-514554F07A46}" dt="2023-06-14T13:15:48.869" v="1512" actId="47"/>
        <pc:sldMkLst>
          <pc:docMk/>
          <pc:sldMk cId="0" sldId="263"/>
        </pc:sldMkLst>
      </pc:sldChg>
      <pc:sldChg chg="del">
        <pc:chgData name="Hajda Altin" userId="c61d47ea-033b-4132-bcae-a3c656992811" providerId="ADAL" clId="{100DC94A-0D93-47D2-A26A-514554F07A46}" dt="2023-06-14T13:15:48.869" v="1512" actId="47"/>
        <pc:sldMkLst>
          <pc:docMk/>
          <pc:sldMk cId="0" sldId="264"/>
        </pc:sldMkLst>
      </pc:sldChg>
      <pc:sldChg chg="del">
        <pc:chgData name="Hajda Altin" userId="c61d47ea-033b-4132-bcae-a3c656992811" providerId="ADAL" clId="{100DC94A-0D93-47D2-A26A-514554F07A46}" dt="2023-06-14T13:15:48.869" v="1512" actId="47"/>
        <pc:sldMkLst>
          <pc:docMk/>
          <pc:sldMk cId="0" sldId="265"/>
        </pc:sldMkLst>
      </pc:sldChg>
      <pc:sldChg chg="del">
        <pc:chgData name="Hajda Altin" userId="c61d47ea-033b-4132-bcae-a3c656992811" providerId="ADAL" clId="{100DC94A-0D93-47D2-A26A-514554F07A46}" dt="2023-06-14T13:15:48.869" v="1512" actId="47"/>
        <pc:sldMkLst>
          <pc:docMk/>
          <pc:sldMk cId="0" sldId="266"/>
        </pc:sldMkLst>
      </pc:sldChg>
      <pc:sldChg chg="del">
        <pc:chgData name="Hajda Altin" userId="c61d47ea-033b-4132-bcae-a3c656992811" providerId="ADAL" clId="{100DC94A-0D93-47D2-A26A-514554F07A46}" dt="2023-06-14T13:15:48.869" v="1512" actId="47"/>
        <pc:sldMkLst>
          <pc:docMk/>
          <pc:sldMk cId="0" sldId="267"/>
        </pc:sldMkLst>
      </pc:sldChg>
      <pc:sldChg chg="del">
        <pc:chgData name="Hajda Altin" userId="c61d47ea-033b-4132-bcae-a3c656992811" providerId="ADAL" clId="{100DC94A-0D93-47D2-A26A-514554F07A46}" dt="2023-06-14T13:15:48.869" v="1512" actId="47"/>
        <pc:sldMkLst>
          <pc:docMk/>
          <pc:sldMk cId="0" sldId="268"/>
        </pc:sldMkLst>
      </pc:sldChg>
      <pc:sldChg chg="del">
        <pc:chgData name="Hajda Altin" userId="c61d47ea-033b-4132-bcae-a3c656992811" providerId="ADAL" clId="{100DC94A-0D93-47D2-A26A-514554F07A46}" dt="2023-06-14T13:15:48.869" v="1512" actId="47"/>
        <pc:sldMkLst>
          <pc:docMk/>
          <pc:sldMk cId="0" sldId="269"/>
        </pc:sldMkLst>
      </pc:sldChg>
      <pc:sldChg chg="del">
        <pc:chgData name="Hajda Altin" userId="c61d47ea-033b-4132-bcae-a3c656992811" providerId="ADAL" clId="{100DC94A-0D93-47D2-A26A-514554F07A46}" dt="2023-06-14T13:15:48.869" v="1512" actId="47"/>
        <pc:sldMkLst>
          <pc:docMk/>
          <pc:sldMk cId="0" sldId="270"/>
        </pc:sldMkLst>
      </pc:sldChg>
      <pc:sldChg chg="del">
        <pc:chgData name="Hajda Altin" userId="c61d47ea-033b-4132-bcae-a3c656992811" providerId="ADAL" clId="{100DC94A-0D93-47D2-A26A-514554F07A46}" dt="2023-06-14T13:15:48.869" v="1512" actId="47"/>
        <pc:sldMkLst>
          <pc:docMk/>
          <pc:sldMk cId="0" sldId="271"/>
        </pc:sldMkLst>
      </pc:sldChg>
      <pc:sldChg chg="del">
        <pc:chgData name="Hajda Altin" userId="c61d47ea-033b-4132-bcae-a3c656992811" providerId="ADAL" clId="{100DC94A-0D93-47D2-A26A-514554F07A46}" dt="2023-06-14T13:15:48.869" v="1512" actId="47"/>
        <pc:sldMkLst>
          <pc:docMk/>
          <pc:sldMk cId="0" sldId="272"/>
        </pc:sldMkLst>
      </pc:sldChg>
      <pc:sldChg chg="del">
        <pc:chgData name="Hajda Altin" userId="c61d47ea-033b-4132-bcae-a3c656992811" providerId="ADAL" clId="{100DC94A-0D93-47D2-A26A-514554F07A46}" dt="2023-06-14T13:15:48.869" v="1512" actId="47"/>
        <pc:sldMkLst>
          <pc:docMk/>
          <pc:sldMk cId="0" sldId="273"/>
        </pc:sldMkLst>
      </pc:sldChg>
      <pc:sldChg chg="del">
        <pc:chgData name="Hajda Altin" userId="c61d47ea-033b-4132-bcae-a3c656992811" providerId="ADAL" clId="{100DC94A-0D93-47D2-A26A-514554F07A46}" dt="2023-06-14T13:15:48.869" v="1512" actId="47"/>
        <pc:sldMkLst>
          <pc:docMk/>
          <pc:sldMk cId="0" sldId="274"/>
        </pc:sldMkLst>
      </pc:sldChg>
      <pc:sldChg chg="del">
        <pc:chgData name="Hajda Altin" userId="c61d47ea-033b-4132-bcae-a3c656992811" providerId="ADAL" clId="{100DC94A-0D93-47D2-A26A-514554F07A46}" dt="2023-06-14T13:15:48.869" v="1512" actId="47"/>
        <pc:sldMkLst>
          <pc:docMk/>
          <pc:sldMk cId="0" sldId="275"/>
        </pc:sldMkLst>
      </pc:sldChg>
      <pc:sldChg chg="del">
        <pc:chgData name="Hajda Altin" userId="c61d47ea-033b-4132-bcae-a3c656992811" providerId="ADAL" clId="{100DC94A-0D93-47D2-A26A-514554F07A46}" dt="2023-06-14T13:15:48.869" v="1512" actId="47"/>
        <pc:sldMkLst>
          <pc:docMk/>
          <pc:sldMk cId="0" sldId="276"/>
        </pc:sldMkLst>
      </pc:sldChg>
      <pc:sldChg chg="del">
        <pc:chgData name="Hajda Altin" userId="c61d47ea-033b-4132-bcae-a3c656992811" providerId="ADAL" clId="{100DC94A-0D93-47D2-A26A-514554F07A46}" dt="2023-06-14T13:15:48.869" v="1512" actId="47"/>
        <pc:sldMkLst>
          <pc:docMk/>
          <pc:sldMk cId="0" sldId="277"/>
        </pc:sldMkLst>
      </pc:sldChg>
      <pc:sldChg chg="del">
        <pc:chgData name="Hajda Altin" userId="c61d47ea-033b-4132-bcae-a3c656992811" providerId="ADAL" clId="{100DC94A-0D93-47D2-A26A-514554F07A46}" dt="2023-06-14T13:15:48.869" v="1512" actId="47"/>
        <pc:sldMkLst>
          <pc:docMk/>
          <pc:sldMk cId="0" sldId="278"/>
        </pc:sldMkLst>
      </pc:sldChg>
      <pc:sldChg chg="del">
        <pc:chgData name="Hajda Altin" userId="c61d47ea-033b-4132-bcae-a3c656992811" providerId="ADAL" clId="{100DC94A-0D93-47D2-A26A-514554F07A46}" dt="2023-06-14T13:15:48.869" v="1512" actId="47"/>
        <pc:sldMkLst>
          <pc:docMk/>
          <pc:sldMk cId="0" sldId="279"/>
        </pc:sldMkLst>
      </pc:sldChg>
      <pc:sldChg chg="del">
        <pc:chgData name="Hajda Altin" userId="c61d47ea-033b-4132-bcae-a3c656992811" providerId="ADAL" clId="{100DC94A-0D93-47D2-A26A-514554F07A46}" dt="2023-06-14T13:15:48.869" v="1512" actId="47"/>
        <pc:sldMkLst>
          <pc:docMk/>
          <pc:sldMk cId="0" sldId="280"/>
        </pc:sldMkLst>
      </pc:sldChg>
      <pc:sldChg chg="del">
        <pc:chgData name="Hajda Altin" userId="c61d47ea-033b-4132-bcae-a3c656992811" providerId="ADAL" clId="{100DC94A-0D93-47D2-A26A-514554F07A46}" dt="2023-06-14T13:15:48.869" v="1512" actId="47"/>
        <pc:sldMkLst>
          <pc:docMk/>
          <pc:sldMk cId="0" sldId="281"/>
        </pc:sldMkLst>
      </pc:sldChg>
      <pc:sldChg chg="del">
        <pc:chgData name="Hajda Altin" userId="c61d47ea-033b-4132-bcae-a3c656992811" providerId="ADAL" clId="{100DC94A-0D93-47D2-A26A-514554F07A46}" dt="2023-06-14T13:15:48.869" v="1512" actId="47"/>
        <pc:sldMkLst>
          <pc:docMk/>
          <pc:sldMk cId="0" sldId="282"/>
        </pc:sldMkLst>
      </pc:sldChg>
      <pc:sldChg chg="del">
        <pc:chgData name="Hajda Altin" userId="c61d47ea-033b-4132-bcae-a3c656992811" providerId="ADAL" clId="{100DC94A-0D93-47D2-A26A-514554F07A46}" dt="2023-06-14T13:15:48.869" v="1512" actId="47"/>
        <pc:sldMkLst>
          <pc:docMk/>
          <pc:sldMk cId="0" sldId="283"/>
        </pc:sldMkLst>
      </pc:sldChg>
      <pc:sldChg chg="del">
        <pc:chgData name="Hajda Altin" userId="c61d47ea-033b-4132-bcae-a3c656992811" providerId="ADAL" clId="{100DC94A-0D93-47D2-A26A-514554F07A46}" dt="2023-06-14T13:15:48.869" v="1512" actId="47"/>
        <pc:sldMkLst>
          <pc:docMk/>
          <pc:sldMk cId="0" sldId="284"/>
        </pc:sldMkLst>
      </pc:sldChg>
      <pc:sldChg chg="del">
        <pc:chgData name="Hajda Altin" userId="c61d47ea-033b-4132-bcae-a3c656992811" providerId="ADAL" clId="{100DC94A-0D93-47D2-A26A-514554F07A46}" dt="2023-06-14T13:15:48.869" v="1512" actId="47"/>
        <pc:sldMkLst>
          <pc:docMk/>
          <pc:sldMk cId="0" sldId="285"/>
        </pc:sldMkLst>
      </pc:sldChg>
      <pc:sldChg chg="del">
        <pc:chgData name="Hajda Altin" userId="c61d47ea-033b-4132-bcae-a3c656992811" providerId="ADAL" clId="{100DC94A-0D93-47D2-A26A-514554F07A46}" dt="2023-06-14T13:15:48.869" v="1512" actId="47"/>
        <pc:sldMkLst>
          <pc:docMk/>
          <pc:sldMk cId="0" sldId="286"/>
        </pc:sldMkLst>
      </pc:sldChg>
      <pc:sldChg chg="del">
        <pc:chgData name="Hajda Altin" userId="c61d47ea-033b-4132-bcae-a3c656992811" providerId="ADAL" clId="{100DC94A-0D93-47D2-A26A-514554F07A46}" dt="2023-06-14T13:15:48.869" v="1512" actId="47"/>
        <pc:sldMkLst>
          <pc:docMk/>
          <pc:sldMk cId="0" sldId="287"/>
        </pc:sldMkLst>
      </pc:sldChg>
      <pc:sldChg chg="del">
        <pc:chgData name="Hajda Altin" userId="c61d47ea-033b-4132-bcae-a3c656992811" providerId="ADAL" clId="{100DC94A-0D93-47D2-A26A-514554F07A46}" dt="2023-06-14T13:15:48.869" v="1512" actId="47"/>
        <pc:sldMkLst>
          <pc:docMk/>
          <pc:sldMk cId="0" sldId="288"/>
        </pc:sldMkLst>
      </pc:sldChg>
      <pc:sldChg chg="del">
        <pc:chgData name="Hajda Altin" userId="c61d47ea-033b-4132-bcae-a3c656992811" providerId="ADAL" clId="{100DC94A-0D93-47D2-A26A-514554F07A46}" dt="2023-06-14T13:15:48.869" v="1512" actId="47"/>
        <pc:sldMkLst>
          <pc:docMk/>
          <pc:sldMk cId="0" sldId="289"/>
        </pc:sldMkLst>
      </pc:sldChg>
      <pc:sldChg chg="del">
        <pc:chgData name="Hajda Altin" userId="c61d47ea-033b-4132-bcae-a3c656992811" providerId="ADAL" clId="{100DC94A-0D93-47D2-A26A-514554F07A46}" dt="2023-06-14T13:15:48.869" v="1512" actId="47"/>
        <pc:sldMkLst>
          <pc:docMk/>
          <pc:sldMk cId="0" sldId="290"/>
        </pc:sldMkLst>
      </pc:sldChg>
      <pc:sldChg chg="del">
        <pc:chgData name="Hajda Altin" userId="c61d47ea-033b-4132-bcae-a3c656992811" providerId="ADAL" clId="{100DC94A-0D93-47D2-A26A-514554F07A46}" dt="2023-06-14T13:15:48.869" v="1512" actId="47"/>
        <pc:sldMkLst>
          <pc:docMk/>
          <pc:sldMk cId="0" sldId="291"/>
        </pc:sldMkLst>
      </pc:sldChg>
      <pc:sldChg chg="del">
        <pc:chgData name="Hajda Altin" userId="c61d47ea-033b-4132-bcae-a3c656992811" providerId="ADAL" clId="{100DC94A-0D93-47D2-A26A-514554F07A46}" dt="2023-06-14T13:15:48.869" v="1512" actId="47"/>
        <pc:sldMkLst>
          <pc:docMk/>
          <pc:sldMk cId="0" sldId="292"/>
        </pc:sldMkLst>
      </pc:sldChg>
      <pc:sldChg chg="del">
        <pc:chgData name="Hajda Altin" userId="c61d47ea-033b-4132-bcae-a3c656992811" providerId="ADAL" clId="{100DC94A-0D93-47D2-A26A-514554F07A46}" dt="2023-06-14T13:15:48.869" v="1512" actId="47"/>
        <pc:sldMkLst>
          <pc:docMk/>
          <pc:sldMk cId="0" sldId="293"/>
        </pc:sldMkLst>
      </pc:sldChg>
      <pc:sldChg chg="del">
        <pc:chgData name="Hajda Altin" userId="c61d47ea-033b-4132-bcae-a3c656992811" providerId="ADAL" clId="{100DC94A-0D93-47D2-A26A-514554F07A46}" dt="2023-06-14T13:15:48.869" v="1512" actId="47"/>
        <pc:sldMkLst>
          <pc:docMk/>
          <pc:sldMk cId="0" sldId="294"/>
        </pc:sldMkLst>
      </pc:sldChg>
      <pc:sldChg chg="del">
        <pc:chgData name="Hajda Altin" userId="c61d47ea-033b-4132-bcae-a3c656992811" providerId="ADAL" clId="{100DC94A-0D93-47D2-A26A-514554F07A46}" dt="2023-06-14T13:15:48.869" v="1512" actId="47"/>
        <pc:sldMkLst>
          <pc:docMk/>
          <pc:sldMk cId="0" sldId="295"/>
        </pc:sldMkLst>
      </pc:sldChg>
      <pc:sldChg chg="del">
        <pc:chgData name="Hajda Altin" userId="c61d47ea-033b-4132-bcae-a3c656992811" providerId="ADAL" clId="{100DC94A-0D93-47D2-A26A-514554F07A46}" dt="2023-06-14T13:15:48.869" v="1512" actId="47"/>
        <pc:sldMkLst>
          <pc:docMk/>
          <pc:sldMk cId="0" sldId="296"/>
        </pc:sldMkLst>
      </pc:sldChg>
      <pc:sldChg chg="del">
        <pc:chgData name="Hajda Altin" userId="c61d47ea-033b-4132-bcae-a3c656992811" providerId="ADAL" clId="{100DC94A-0D93-47D2-A26A-514554F07A46}" dt="2023-06-14T13:15:48.869" v="1512" actId="47"/>
        <pc:sldMkLst>
          <pc:docMk/>
          <pc:sldMk cId="0" sldId="297"/>
        </pc:sldMkLst>
      </pc:sldChg>
      <pc:sldChg chg="del">
        <pc:chgData name="Hajda Altin" userId="c61d47ea-033b-4132-bcae-a3c656992811" providerId="ADAL" clId="{100DC94A-0D93-47D2-A26A-514554F07A46}" dt="2023-06-14T13:15:48.869" v="1512" actId="47"/>
        <pc:sldMkLst>
          <pc:docMk/>
          <pc:sldMk cId="0" sldId="298"/>
        </pc:sldMkLst>
      </pc:sldChg>
      <pc:sldChg chg="del">
        <pc:chgData name="Hajda Altin" userId="c61d47ea-033b-4132-bcae-a3c656992811" providerId="ADAL" clId="{100DC94A-0D93-47D2-A26A-514554F07A46}" dt="2023-06-14T13:15:48.869" v="1512" actId="47"/>
        <pc:sldMkLst>
          <pc:docMk/>
          <pc:sldMk cId="0" sldId="299"/>
        </pc:sldMkLst>
      </pc:sldChg>
      <pc:sldChg chg="del">
        <pc:chgData name="Hajda Altin" userId="c61d47ea-033b-4132-bcae-a3c656992811" providerId="ADAL" clId="{100DC94A-0D93-47D2-A26A-514554F07A46}" dt="2023-06-14T13:15:48.869" v="1512" actId="47"/>
        <pc:sldMkLst>
          <pc:docMk/>
          <pc:sldMk cId="0" sldId="300"/>
        </pc:sldMkLst>
      </pc:sldChg>
      <pc:sldChg chg="del">
        <pc:chgData name="Hajda Altin" userId="c61d47ea-033b-4132-bcae-a3c656992811" providerId="ADAL" clId="{100DC94A-0D93-47D2-A26A-514554F07A46}" dt="2023-06-14T13:15:48.869" v="1512" actId="47"/>
        <pc:sldMkLst>
          <pc:docMk/>
          <pc:sldMk cId="0" sldId="301"/>
        </pc:sldMkLst>
      </pc:sldChg>
      <pc:sldChg chg="del">
        <pc:chgData name="Hajda Altin" userId="c61d47ea-033b-4132-bcae-a3c656992811" providerId="ADAL" clId="{100DC94A-0D93-47D2-A26A-514554F07A46}" dt="2023-06-14T13:15:48.869" v="1512" actId="47"/>
        <pc:sldMkLst>
          <pc:docMk/>
          <pc:sldMk cId="0" sldId="302"/>
        </pc:sldMkLst>
      </pc:sldChg>
      <pc:sldChg chg="del">
        <pc:chgData name="Hajda Altin" userId="c61d47ea-033b-4132-bcae-a3c656992811" providerId="ADAL" clId="{100DC94A-0D93-47D2-A26A-514554F07A46}" dt="2023-06-14T13:15:48.869" v="1512" actId="47"/>
        <pc:sldMkLst>
          <pc:docMk/>
          <pc:sldMk cId="0" sldId="303"/>
        </pc:sldMkLst>
      </pc:sldChg>
      <pc:sldChg chg="del">
        <pc:chgData name="Hajda Altin" userId="c61d47ea-033b-4132-bcae-a3c656992811" providerId="ADAL" clId="{100DC94A-0D93-47D2-A26A-514554F07A46}" dt="2023-06-14T13:15:48.869" v="1512" actId="47"/>
        <pc:sldMkLst>
          <pc:docMk/>
          <pc:sldMk cId="0" sldId="304"/>
        </pc:sldMkLst>
      </pc:sldChg>
      <pc:sldChg chg="del">
        <pc:chgData name="Hajda Altin" userId="c61d47ea-033b-4132-bcae-a3c656992811" providerId="ADAL" clId="{100DC94A-0D93-47D2-A26A-514554F07A46}" dt="2023-06-14T13:15:48.869" v="1512" actId="47"/>
        <pc:sldMkLst>
          <pc:docMk/>
          <pc:sldMk cId="0" sldId="305"/>
        </pc:sldMkLst>
      </pc:sldChg>
      <pc:sldChg chg="del">
        <pc:chgData name="Hajda Altin" userId="c61d47ea-033b-4132-bcae-a3c656992811" providerId="ADAL" clId="{100DC94A-0D93-47D2-A26A-514554F07A46}" dt="2023-06-14T13:15:48.869" v="1512" actId="47"/>
        <pc:sldMkLst>
          <pc:docMk/>
          <pc:sldMk cId="0" sldId="306"/>
        </pc:sldMkLst>
      </pc:sldChg>
      <pc:sldChg chg="del">
        <pc:chgData name="Hajda Altin" userId="c61d47ea-033b-4132-bcae-a3c656992811" providerId="ADAL" clId="{100DC94A-0D93-47D2-A26A-514554F07A46}" dt="2023-06-14T13:15:48.869" v="1512" actId="47"/>
        <pc:sldMkLst>
          <pc:docMk/>
          <pc:sldMk cId="0" sldId="307"/>
        </pc:sldMkLst>
      </pc:sldChg>
      <pc:sldChg chg="del">
        <pc:chgData name="Hajda Altin" userId="c61d47ea-033b-4132-bcae-a3c656992811" providerId="ADAL" clId="{100DC94A-0D93-47D2-A26A-514554F07A46}" dt="2023-06-14T13:15:48.869" v="1512" actId="47"/>
        <pc:sldMkLst>
          <pc:docMk/>
          <pc:sldMk cId="0" sldId="308"/>
        </pc:sldMkLst>
      </pc:sldChg>
      <pc:sldChg chg="del">
        <pc:chgData name="Hajda Altin" userId="c61d47ea-033b-4132-bcae-a3c656992811" providerId="ADAL" clId="{100DC94A-0D93-47D2-A26A-514554F07A46}" dt="2023-06-14T13:15:48.869" v="1512" actId="47"/>
        <pc:sldMkLst>
          <pc:docMk/>
          <pc:sldMk cId="3714822651" sldId="310"/>
        </pc:sldMkLst>
      </pc:sldChg>
      <pc:sldChg chg="modSp mod modAnim">
        <pc:chgData name="Hajda Altin" userId="c61d47ea-033b-4132-bcae-a3c656992811" providerId="ADAL" clId="{100DC94A-0D93-47D2-A26A-514554F07A46}" dt="2023-06-14T12:06:39.228" v="243" actId="20577"/>
        <pc:sldMkLst>
          <pc:docMk/>
          <pc:sldMk cId="2148948461" sldId="311"/>
        </pc:sldMkLst>
        <pc:spChg chg="mod">
          <ac:chgData name="Hajda Altin" userId="c61d47ea-033b-4132-bcae-a3c656992811" providerId="ADAL" clId="{100DC94A-0D93-47D2-A26A-514554F07A46}" dt="2023-06-14T12:05:53.841" v="220" actId="20577"/>
          <ac:spMkLst>
            <pc:docMk/>
            <pc:sldMk cId="2148948461" sldId="311"/>
            <ac:spMk id="11" creationId="{2B425537-7331-77EC-2127-AE72C3D87F21}"/>
          </ac:spMkLst>
        </pc:spChg>
        <pc:spChg chg="mod">
          <ac:chgData name="Hajda Altin" userId="c61d47ea-033b-4132-bcae-a3c656992811" providerId="ADAL" clId="{100DC94A-0D93-47D2-A26A-514554F07A46}" dt="2023-06-14T12:04:33.768" v="176" actId="20577"/>
          <ac:spMkLst>
            <pc:docMk/>
            <pc:sldMk cId="2148948461" sldId="311"/>
            <ac:spMk id="197" creationId="{00000000-0000-0000-0000-000000000000}"/>
          </ac:spMkLst>
        </pc:spChg>
        <pc:spChg chg="mod">
          <ac:chgData name="Hajda Altin" userId="c61d47ea-033b-4132-bcae-a3c656992811" providerId="ADAL" clId="{100DC94A-0D93-47D2-A26A-514554F07A46}" dt="2023-06-14T12:06:39.228" v="243" actId="20577"/>
          <ac:spMkLst>
            <pc:docMk/>
            <pc:sldMk cId="2148948461" sldId="311"/>
            <ac:spMk id="198" creationId="{00000000-0000-0000-0000-000000000000}"/>
          </ac:spMkLst>
        </pc:spChg>
        <pc:spChg chg="mod">
          <ac:chgData name="Hajda Altin" userId="c61d47ea-033b-4132-bcae-a3c656992811" providerId="ADAL" clId="{100DC94A-0D93-47D2-A26A-514554F07A46}" dt="2023-06-14T12:05:45.763" v="207" actId="20577"/>
          <ac:spMkLst>
            <pc:docMk/>
            <pc:sldMk cId="2148948461" sldId="311"/>
            <ac:spMk id="201" creationId="{00000000-0000-0000-0000-000000000000}"/>
          </ac:spMkLst>
        </pc:spChg>
        <pc:spChg chg="mod">
          <ac:chgData name="Hajda Altin" userId="c61d47ea-033b-4132-bcae-a3c656992811" providerId="ADAL" clId="{100DC94A-0D93-47D2-A26A-514554F07A46}" dt="2023-06-14T12:06:01.640" v="231" actId="20577"/>
          <ac:spMkLst>
            <pc:docMk/>
            <pc:sldMk cId="2148948461" sldId="311"/>
            <ac:spMk id="207" creationId="{00000000-0000-0000-0000-000000000000}"/>
          </ac:spMkLst>
        </pc:spChg>
      </pc:sldChg>
      <pc:sldChg chg="modSp mod">
        <pc:chgData name="Hajda Altin" userId="c61d47ea-033b-4132-bcae-a3c656992811" providerId="ADAL" clId="{100DC94A-0D93-47D2-A26A-514554F07A46}" dt="2023-06-14T12:06:45.929" v="255" actId="20577"/>
        <pc:sldMkLst>
          <pc:docMk/>
          <pc:sldMk cId="2518247016" sldId="312"/>
        </pc:sldMkLst>
        <pc:spChg chg="mod">
          <ac:chgData name="Hajda Altin" userId="c61d47ea-033b-4132-bcae-a3c656992811" providerId="ADAL" clId="{100DC94A-0D93-47D2-A26A-514554F07A46}" dt="2023-06-14T12:06:45.929" v="255" actId="20577"/>
          <ac:spMkLst>
            <pc:docMk/>
            <pc:sldMk cId="2518247016" sldId="312"/>
            <ac:spMk id="497" creationId="{00000000-0000-0000-0000-000000000000}"/>
          </ac:spMkLst>
        </pc:spChg>
      </pc:sldChg>
      <pc:sldChg chg="del">
        <pc:chgData name="Hajda Altin" userId="c61d47ea-033b-4132-bcae-a3c656992811" providerId="ADAL" clId="{100DC94A-0D93-47D2-A26A-514554F07A46}" dt="2023-06-14T13:15:48.869" v="1512" actId="47"/>
        <pc:sldMkLst>
          <pc:docMk/>
          <pc:sldMk cId="3999934418" sldId="313"/>
        </pc:sldMkLst>
      </pc:sldChg>
      <pc:sldChg chg="del">
        <pc:chgData name="Hajda Altin" userId="c61d47ea-033b-4132-bcae-a3c656992811" providerId="ADAL" clId="{100DC94A-0D93-47D2-A26A-514554F07A46}" dt="2023-06-14T13:15:48.869" v="1512" actId="47"/>
        <pc:sldMkLst>
          <pc:docMk/>
          <pc:sldMk cId="909368333" sldId="314"/>
        </pc:sldMkLst>
      </pc:sldChg>
      <pc:sldChg chg="del">
        <pc:chgData name="Hajda Altin" userId="c61d47ea-033b-4132-bcae-a3c656992811" providerId="ADAL" clId="{100DC94A-0D93-47D2-A26A-514554F07A46}" dt="2023-06-14T13:15:48.869" v="1512" actId="47"/>
        <pc:sldMkLst>
          <pc:docMk/>
          <pc:sldMk cId="2768723121" sldId="315"/>
        </pc:sldMkLst>
      </pc:sldChg>
      <pc:sldChg chg="del">
        <pc:chgData name="Hajda Altin" userId="c61d47ea-033b-4132-bcae-a3c656992811" providerId="ADAL" clId="{100DC94A-0D93-47D2-A26A-514554F07A46}" dt="2023-06-14T13:15:48.869" v="1512" actId="47"/>
        <pc:sldMkLst>
          <pc:docMk/>
          <pc:sldMk cId="3807297228" sldId="316"/>
        </pc:sldMkLst>
      </pc:sldChg>
      <pc:sldChg chg="del">
        <pc:chgData name="Hajda Altin" userId="c61d47ea-033b-4132-bcae-a3c656992811" providerId="ADAL" clId="{100DC94A-0D93-47D2-A26A-514554F07A46}" dt="2023-06-14T13:15:48.869" v="1512" actId="47"/>
        <pc:sldMkLst>
          <pc:docMk/>
          <pc:sldMk cId="2821387036" sldId="317"/>
        </pc:sldMkLst>
      </pc:sldChg>
      <pc:sldChg chg="addSp delSp modSp mod">
        <pc:chgData name="Hajda Altin" userId="c61d47ea-033b-4132-bcae-a3c656992811" providerId="ADAL" clId="{100DC94A-0D93-47D2-A26A-514554F07A46}" dt="2023-06-14T13:04:30.914" v="1177" actId="20577"/>
        <pc:sldMkLst>
          <pc:docMk/>
          <pc:sldMk cId="2150236427" sldId="318"/>
        </pc:sldMkLst>
        <pc:spChg chg="mod">
          <ac:chgData name="Hajda Altin" userId="c61d47ea-033b-4132-bcae-a3c656992811" providerId="ADAL" clId="{100DC94A-0D93-47D2-A26A-514554F07A46}" dt="2023-06-14T12:07:00.184" v="267" actId="20577"/>
          <ac:spMkLst>
            <pc:docMk/>
            <pc:sldMk cId="2150236427" sldId="318"/>
            <ac:spMk id="2" creationId="{BD8888E3-C69E-61D1-9B6C-B3802C5679A7}"/>
          </ac:spMkLst>
        </pc:spChg>
        <pc:spChg chg="mod">
          <ac:chgData name="Hajda Altin" userId="c61d47ea-033b-4132-bcae-a3c656992811" providerId="ADAL" clId="{100DC94A-0D93-47D2-A26A-514554F07A46}" dt="2023-06-14T12:07:08.259" v="282" actId="20577"/>
          <ac:spMkLst>
            <pc:docMk/>
            <pc:sldMk cId="2150236427" sldId="318"/>
            <ac:spMk id="3" creationId="{00715519-96AD-4B84-5231-AF8201C652CD}"/>
          </ac:spMkLst>
        </pc:spChg>
        <pc:spChg chg="mod ord">
          <ac:chgData name="Hajda Altin" userId="c61d47ea-033b-4132-bcae-a3c656992811" providerId="ADAL" clId="{100DC94A-0D93-47D2-A26A-514554F07A46}" dt="2023-06-14T13:04:30.914" v="1177" actId="20577"/>
          <ac:spMkLst>
            <pc:docMk/>
            <pc:sldMk cId="2150236427" sldId="318"/>
            <ac:spMk id="4" creationId="{EB9D7AD0-679E-0FA7-9630-29E64790773E}"/>
          </ac:spMkLst>
        </pc:spChg>
        <pc:spChg chg="mod">
          <ac:chgData name="Hajda Altin" userId="c61d47ea-033b-4132-bcae-a3c656992811" providerId="ADAL" clId="{100DC94A-0D93-47D2-A26A-514554F07A46}" dt="2023-06-14T12:08:25.447" v="309" actId="14100"/>
          <ac:spMkLst>
            <pc:docMk/>
            <pc:sldMk cId="2150236427" sldId="318"/>
            <ac:spMk id="5" creationId="{82F7506B-FB11-5527-EDC0-F8CE34EFA710}"/>
          </ac:spMkLst>
        </pc:spChg>
        <pc:spChg chg="mod">
          <ac:chgData name="Hajda Altin" userId="c61d47ea-033b-4132-bcae-a3c656992811" providerId="ADAL" clId="{100DC94A-0D93-47D2-A26A-514554F07A46}" dt="2023-06-14T12:08:10.824" v="308" actId="1076"/>
          <ac:spMkLst>
            <pc:docMk/>
            <pc:sldMk cId="2150236427" sldId="318"/>
            <ac:spMk id="7" creationId="{A2B41F68-96AD-9E0E-0814-46AC2680F6FF}"/>
          </ac:spMkLst>
        </pc:spChg>
        <pc:picChg chg="add mod">
          <ac:chgData name="Hajda Altin" userId="c61d47ea-033b-4132-bcae-a3c656992811" providerId="ADAL" clId="{100DC94A-0D93-47D2-A26A-514554F07A46}" dt="2023-06-14T12:22:37.814" v="540" actId="1076"/>
          <ac:picMkLst>
            <pc:docMk/>
            <pc:sldMk cId="2150236427" sldId="318"/>
            <ac:picMk id="9" creationId="{9B0CC26B-6AC4-CE48-AD43-F42A228615BB}"/>
          </ac:picMkLst>
        </pc:picChg>
        <pc:picChg chg="add del mod">
          <ac:chgData name="Hajda Altin" userId="c61d47ea-033b-4132-bcae-a3c656992811" providerId="ADAL" clId="{100DC94A-0D93-47D2-A26A-514554F07A46}" dt="2023-06-14T12:23:20.033" v="574"/>
          <ac:picMkLst>
            <pc:docMk/>
            <pc:sldMk cId="2150236427" sldId="318"/>
            <ac:picMk id="11" creationId="{9D616BB9-C131-430D-3E8F-91BFF8D835F8}"/>
          </ac:picMkLst>
        </pc:picChg>
      </pc:sldChg>
      <pc:sldChg chg="del">
        <pc:chgData name="Hajda Altin" userId="c61d47ea-033b-4132-bcae-a3c656992811" providerId="ADAL" clId="{100DC94A-0D93-47D2-A26A-514554F07A46}" dt="2023-06-14T13:15:48.869" v="1512" actId="47"/>
        <pc:sldMkLst>
          <pc:docMk/>
          <pc:sldMk cId="3791889107" sldId="319"/>
        </pc:sldMkLst>
      </pc:sldChg>
      <pc:sldChg chg="del">
        <pc:chgData name="Hajda Altin" userId="c61d47ea-033b-4132-bcae-a3c656992811" providerId="ADAL" clId="{100DC94A-0D93-47D2-A26A-514554F07A46}" dt="2023-06-14T13:15:48.869" v="1512" actId="47"/>
        <pc:sldMkLst>
          <pc:docMk/>
          <pc:sldMk cId="3635256111" sldId="320"/>
        </pc:sldMkLst>
      </pc:sldChg>
      <pc:sldChg chg="del">
        <pc:chgData name="Hajda Altin" userId="c61d47ea-033b-4132-bcae-a3c656992811" providerId="ADAL" clId="{100DC94A-0D93-47D2-A26A-514554F07A46}" dt="2023-06-14T13:15:48.869" v="1512" actId="47"/>
        <pc:sldMkLst>
          <pc:docMk/>
          <pc:sldMk cId="485253340" sldId="321"/>
        </pc:sldMkLst>
      </pc:sldChg>
      <pc:sldChg chg="addSp delSp modSp add mod">
        <pc:chgData name="Hajda Altin" userId="c61d47ea-033b-4132-bcae-a3c656992811" providerId="ADAL" clId="{100DC94A-0D93-47D2-A26A-514554F07A46}" dt="2023-06-14T13:23:01.822" v="1531" actId="20577"/>
        <pc:sldMkLst>
          <pc:docMk/>
          <pc:sldMk cId="2518727797" sldId="322"/>
        </pc:sldMkLst>
        <pc:spChg chg="mod">
          <ac:chgData name="Hajda Altin" userId="c61d47ea-033b-4132-bcae-a3c656992811" providerId="ADAL" clId="{100DC94A-0D93-47D2-A26A-514554F07A46}" dt="2023-06-14T12:23:47.139" v="602" actId="20577"/>
          <ac:spMkLst>
            <pc:docMk/>
            <pc:sldMk cId="2518727797" sldId="322"/>
            <ac:spMk id="3" creationId="{00715519-96AD-4B84-5231-AF8201C652CD}"/>
          </ac:spMkLst>
        </pc:spChg>
        <pc:spChg chg="mod">
          <ac:chgData name="Hajda Altin" userId="c61d47ea-033b-4132-bcae-a3c656992811" providerId="ADAL" clId="{100DC94A-0D93-47D2-A26A-514554F07A46}" dt="2023-06-14T13:23:01.822" v="1531" actId="20577"/>
          <ac:spMkLst>
            <pc:docMk/>
            <pc:sldMk cId="2518727797" sldId="322"/>
            <ac:spMk id="4" creationId="{EB9D7AD0-679E-0FA7-9630-29E64790773E}"/>
          </ac:spMkLst>
        </pc:spChg>
        <pc:picChg chg="del">
          <ac:chgData name="Hajda Altin" userId="c61d47ea-033b-4132-bcae-a3c656992811" providerId="ADAL" clId="{100DC94A-0D93-47D2-A26A-514554F07A46}" dt="2023-06-14T12:26:32.466" v="712" actId="478"/>
          <ac:picMkLst>
            <pc:docMk/>
            <pc:sldMk cId="2518727797" sldId="322"/>
            <ac:picMk id="9" creationId="{9B0CC26B-6AC4-CE48-AD43-F42A228615BB}"/>
          </ac:picMkLst>
        </pc:picChg>
        <pc:picChg chg="add mod">
          <ac:chgData name="Hajda Altin" userId="c61d47ea-033b-4132-bcae-a3c656992811" providerId="ADAL" clId="{100DC94A-0D93-47D2-A26A-514554F07A46}" dt="2023-06-14T12:28:15.506" v="720" actId="1076"/>
          <ac:picMkLst>
            <pc:docMk/>
            <pc:sldMk cId="2518727797" sldId="322"/>
            <ac:picMk id="10" creationId="{F8119D96-F63F-60FF-0DEF-775CD2E04CB4}"/>
          </ac:picMkLst>
        </pc:picChg>
      </pc:sldChg>
      <pc:sldChg chg="modSp add mod">
        <pc:chgData name="Hajda Altin" userId="c61d47ea-033b-4132-bcae-a3c656992811" providerId="ADAL" clId="{100DC94A-0D93-47D2-A26A-514554F07A46}" dt="2023-06-14T12:29:46.189" v="726" actId="6549"/>
        <pc:sldMkLst>
          <pc:docMk/>
          <pc:sldMk cId="3380973462" sldId="323"/>
        </pc:sldMkLst>
        <pc:spChg chg="mod">
          <ac:chgData name="Hajda Altin" userId="c61d47ea-033b-4132-bcae-a3c656992811" providerId="ADAL" clId="{100DC94A-0D93-47D2-A26A-514554F07A46}" dt="2023-06-14T12:29:46.189" v="726" actId="6549"/>
          <ac:spMkLst>
            <pc:docMk/>
            <pc:sldMk cId="3380973462" sldId="323"/>
            <ac:spMk id="497" creationId="{00000000-0000-0000-0000-000000000000}"/>
          </ac:spMkLst>
        </pc:spChg>
        <pc:spChg chg="mod">
          <ac:chgData name="Hajda Altin" userId="c61d47ea-033b-4132-bcae-a3c656992811" providerId="ADAL" clId="{100DC94A-0D93-47D2-A26A-514554F07A46}" dt="2023-06-14T12:29:38.165" v="723" actId="20577"/>
          <ac:spMkLst>
            <pc:docMk/>
            <pc:sldMk cId="3380973462" sldId="323"/>
            <ac:spMk id="499" creationId="{00000000-0000-0000-0000-000000000000}"/>
          </ac:spMkLst>
        </pc:spChg>
      </pc:sldChg>
      <pc:sldChg chg="addSp delSp modSp add mod">
        <pc:chgData name="Hajda Altin" userId="c61d47ea-033b-4132-bcae-a3c656992811" providerId="ADAL" clId="{100DC94A-0D93-47D2-A26A-514554F07A46}" dt="2023-06-14T12:30:42.634" v="757" actId="1076"/>
        <pc:sldMkLst>
          <pc:docMk/>
          <pc:sldMk cId="1327616167" sldId="324"/>
        </pc:sldMkLst>
        <pc:spChg chg="mod">
          <ac:chgData name="Hajda Altin" userId="c61d47ea-033b-4132-bcae-a3c656992811" providerId="ADAL" clId="{100DC94A-0D93-47D2-A26A-514554F07A46}" dt="2023-06-14T12:30:04.289" v="728"/>
          <ac:spMkLst>
            <pc:docMk/>
            <pc:sldMk cId="1327616167" sldId="324"/>
            <ac:spMk id="2" creationId="{BD8888E3-C69E-61D1-9B6C-B3802C5679A7}"/>
          </ac:spMkLst>
        </pc:spChg>
        <pc:spChg chg="mod">
          <ac:chgData name="Hajda Altin" userId="c61d47ea-033b-4132-bcae-a3c656992811" providerId="ADAL" clId="{100DC94A-0D93-47D2-A26A-514554F07A46}" dt="2023-06-14T12:30:14.722" v="750" actId="313"/>
          <ac:spMkLst>
            <pc:docMk/>
            <pc:sldMk cId="1327616167" sldId="324"/>
            <ac:spMk id="3" creationId="{00715519-96AD-4B84-5231-AF8201C652CD}"/>
          </ac:spMkLst>
        </pc:spChg>
        <pc:spChg chg="del">
          <ac:chgData name="Hajda Altin" userId="c61d47ea-033b-4132-bcae-a3c656992811" providerId="ADAL" clId="{100DC94A-0D93-47D2-A26A-514554F07A46}" dt="2023-06-14T12:30:28.289" v="751" actId="478"/>
          <ac:spMkLst>
            <pc:docMk/>
            <pc:sldMk cId="1327616167" sldId="324"/>
            <ac:spMk id="4" creationId="{EB9D7AD0-679E-0FA7-9630-29E64790773E}"/>
          </ac:spMkLst>
        </pc:spChg>
        <pc:picChg chg="add mod">
          <ac:chgData name="Hajda Altin" userId="c61d47ea-033b-4132-bcae-a3c656992811" providerId="ADAL" clId="{100DC94A-0D93-47D2-A26A-514554F07A46}" dt="2023-06-14T12:30:42.634" v="757" actId="1076"/>
          <ac:picMkLst>
            <pc:docMk/>
            <pc:sldMk cId="1327616167" sldId="324"/>
            <ac:picMk id="9" creationId="{CD83D63F-5903-E041-88B1-DD3681D4FE0A}"/>
          </ac:picMkLst>
        </pc:picChg>
        <pc:picChg chg="del">
          <ac:chgData name="Hajda Altin" userId="c61d47ea-033b-4132-bcae-a3c656992811" providerId="ADAL" clId="{100DC94A-0D93-47D2-A26A-514554F07A46}" dt="2023-06-14T12:30:30.055" v="752" actId="478"/>
          <ac:picMkLst>
            <pc:docMk/>
            <pc:sldMk cId="1327616167" sldId="324"/>
            <ac:picMk id="10" creationId="{F8119D96-F63F-60FF-0DEF-775CD2E04CB4}"/>
          </ac:picMkLst>
        </pc:picChg>
      </pc:sldChg>
      <pc:sldChg chg="addSp modSp add mod modAnim">
        <pc:chgData name="Hajda Altin" userId="c61d47ea-033b-4132-bcae-a3c656992811" providerId="ADAL" clId="{100DC94A-0D93-47D2-A26A-514554F07A46}" dt="2023-06-14T12:42:26.919" v="779"/>
        <pc:sldMkLst>
          <pc:docMk/>
          <pc:sldMk cId="626409829" sldId="325"/>
        </pc:sldMkLst>
        <pc:spChg chg="add mod">
          <ac:chgData name="Hajda Altin" userId="c61d47ea-033b-4132-bcae-a3c656992811" providerId="ADAL" clId="{100DC94A-0D93-47D2-A26A-514554F07A46}" dt="2023-06-14T12:41:25.777" v="773" actId="1582"/>
          <ac:spMkLst>
            <pc:docMk/>
            <pc:sldMk cId="626409829" sldId="325"/>
            <ac:spMk id="13" creationId="{2CF3CBD7-850B-0F98-BF7B-E49C77C0083E}"/>
          </ac:spMkLst>
        </pc:spChg>
        <pc:picChg chg="add mod">
          <ac:chgData name="Hajda Altin" userId="c61d47ea-033b-4132-bcae-a3c656992811" providerId="ADAL" clId="{100DC94A-0D93-47D2-A26A-514554F07A46}" dt="2023-06-14T12:40:40.587" v="768" actId="1076"/>
          <ac:picMkLst>
            <pc:docMk/>
            <pc:sldMk cId="626409829" sldId="325"/>
            <ac:picMk id="8" creationId="{705380D9-D29C-252E-8C1B-9391BBCF1D59}"/>
          </ac:picMkLst>
        </pc:picChg>
        <pc:picChg chg="mod">
          <ac:chgData name="Hajda Altin" userId="c61d47ea-033b-4132-bcae-a3c656992811" providerId="ADAL" clId="{100DC94A-0D93-47D2-A26A-514554F07A46}" dt="2023-06-14T12:40:03.247" v="761" actId="1076"/>
          <ac:picMkLst>
            <pc:docMk/>
            <pc:sldMk cId="626409829" sldId="325"/>
            <ac:picMk id="9" creationId="{CD83D63F-5903-E041-88B1-DD3681D4FE0A}"/>
          </ac:picMkLst>
        </pc:picChg>
        <pc:cxnChg chg="add mod">
          <ac:chgData name="Hajda Altin" userId="c61d47ea-033b-4132-bcae-a3c656992811" providerId="ADAL" clId="{100DC94A-0D93-47D2-A26A-514554F07A46}" dt="2023-06-14T12:41:49.351" v="774" actId="14100"/>
          <ac:cxnSpMkLst>
            <pc:docMk/>
            <pc:sldMk cId="626409829" sldId="325"/>
            <ac:cxnSpMk id="11" creationId="{8923908C-5531-372C-F848-3B679983C3A2}"/>
          </ac:cxnSpMkLst>
        </pc:cxnChg>
      </pc:sldChg>
      <pc:sldChg chg="addSp delSp modSp add mod modAnim">
        <pc:chgData name="Hajda Altin" userId="c61d47ea-033b-4132-bcae-a3c656992811" providerId="ADAL" clId="{100DC94A-0D93-47D2-A26A-514554F07A46}" dt="2023-06-14T13:01:56.754" v="1076"/>
        <pc:sldMkLst>
          <pc:docMk/>
          <pc:sldMk cId="77047295" sldId="326"/>
        </pc:sldMkLst>
        <pc:spChg chg="add mod">
          <ac:chgData name="Hajda Altin" userId="c61d47ea-033b-4132-bcae-a3c656992811" providerId="ADAL" clId="{100DC94A-0D93-47D2-A26A-514554F07A46}" dt="2023-06-14T12:48:02.939" v="888" actId="20577"/>
          <ac:spMkLst>
            <pc:docMk/>
            <pc:sldMk cId="77047295" sldId="326"/>
            <ac:spMk id="4" creationId="{B507EE93-921F-C735-F2CE-E99467DC76CA}"/>
          </ac:spMkLst>
        </pc:spChg>
        <pc:spChg chg="add del mod">
          <ac:chgData name="Hajda Altin" userId="c61d47ea-033b-4132-bcae-a3c656992811" providerId="ADAL" clId="{100DC94A-0D93-47D2-A26A-514554F07A46}" dt="2023-06-14T12:48:12.035" v="890"/>
          <ac:spMkLst>
            <pc:docMk/>
            <pc:sldMk cId="77047295" sldId="326"/>
            <ac:spMk id="8" creationId="{45AB20D6-0A7C-4AB4-9642-70159442D0DC}"/>
          </ac:spMkLst>
        </pc:spChg>
        <pc:picChg chg="del">
          <ac:chgData name="Hajda Altin" userId="c61d47ea-033b-4132-bcae-a3c656992811" providerId="ADAL" clId="{100DC94A-0D93-47D2-A26A-514554F07A46}" dt="2023-06-14T12:46:16.425" v="781" actId="478"/>
          <ac:picMkLst>
            <pc:docMk/>
            <pc:sldMk cId="77047295" sldId="326"/>
            <ac:picMk id="9" creationId="{CD83D63F-5903-E041-88B1-DD3681D4FE0A}"/>
          </ac:picMkLst>
        </pc:picChg>
        <pc:picChg chg="add mod">
          <ac:chgData name="Hajda Altin" userId="c61d47ea-033b-4132-bcae-a3c656992811" providerId="ADAL" clId="{100DC94A-0D93-47D2-A26A-514554F07A46}" dt="2023-06-14T12:54:57.748" v="1001" actId="1076"/>
          <ac:picMkLst>
            <pc:docMk/>
            <pc:sldMk cId="77047295" sldId="326"/>
            <ac:picMk id="11" creationId="{53A76154-AC73-5B8D-9432-C056E99C6F0F}"/>
          </ac:picMkLst>
        </pc:picChg>
      </pc:sldChg>
      <pc:sldChg chg="addSp modSp add mod">
        <pc:chgData name="Hajda Altin" userId="c61d47ea-033b-4132-bcae-a3c656992811" providerId="ADAL" clId="{100DC94A-0D93-47D2-A26A-514554F07A46}" dt="2023-06-14T12:55:10.160" v="1004" actId="6549"/>
        <pc:sldMkLst>
          <pc:docMk/>
          <pc:sldMk cId="1627996008" sldId="327"/>
        </pc:sldMkLst>
        <pc:spChg chg="mod">
          <ac:chgData name="Hajda Altin" userId="c61d47ea-033b-4132-bcae-a3c656992811" providerId="ADAL" clId="{100DC94A-0D93-47D2-A26A-514554F07A46}" dt="2023-06-14T12:49:01.526" v="904"/>
          <ac:spMkLst>
            <pc:docMk/>
            <pc:sldMk cId="1627996008" sldId="327"/>
            <ac:spMk id="3" creationId="{00715519-96AD-4B84-5231-AF8201C652CD}"/>
          </ac:spMkLst>
        </pc:spChg>
        <pc:spChg chg="mod">
          <ac:chgData name="Hajda Altin" userId="c61d47ea-033b-4132-bcae-a3c656992811" providerId="ADAL" clId="{100DC94A-0D93-47D2-A26A-514554F07A46}" dt="2023-06-14T12:55:10.160" v="1004" actId="6549"/>
          <ac:spMkLst>
            <pc:docMk/>
            <pc:sldMk cId="1627996008" sldId="327"/>
            <ac:spMk id="4" creationId="{B507EE93-921F-C735-F2CE-E99467DC76CA}"/>
          </ac:spMkLst>
        </pc:spChg>
        <pc:picChg chg="add mod">
          <ac:chgData name="Hajda Altin" userId="c61d47ea-033b-4132-bcae-a3c656992811" providerId="ADAL" clId="{100DC94A-0D93-47D2-A26A-514554F07A46}" dt="2023-06-14T12:55:04.121" v="1002"/>
          <ac:picMkLst>
            <pc:docMk/>
            <pc:sldMk cId="1627996008" sldId="327"/>
            <ac:picMk id="8" creationId="{F794B997-2F0F-6223-50AC-C55A2FB10E24}"/>
          </ac:picMkLst>
        </pc:picChg>
      </pc:sldChg>
      <pc:sldChg chg="addSp modSp add mod">
        <pc:chgData name="Hajda Altin" userId="c61d47ea-033b-4132-bcae-a3c656992811" providerId="ADAL" clId="{100DC94A-0D93-47D2-A26A-514554F07A46}" dt="2023-06-14T13:00:58.655" v="1075" actId="20577"/>
        <pc:sldMkLst>
          <pc:docMk/>
          <pc:sldMk cId="3459910976" sldId="328"/>
        </pc:sldMkLst>
        <pc:spChg chg="mod">
          <ac:chgData name="Hajda Altin" userId="c61d47ea-033b-4132-bcae-a3c656992811" providerId="ADAL" clId="{100DC94A-0D93-47D2-A26A-514554F07A46}" dt="2023-06-14T12:52:41.542" v="994" actId="20577"/>
          <ac:spMkLst>
            <pc:docMk/>
            <pc:sldMk cId="3459910976" sldId="328"/>
            <ac:spMk id="3" creationId="{00715519-96AD-4B84-5231-AF8201C652CD}"/>
          </ac:spMkLst>
        </pc:spChg>
        <pc:spChg chg="mod">
          <ac:chgData name="Hajda Altin" userId="c61d47ea-033b-4132-bcae-a3c656992811" providerId="ADAL" clId="{100DC94A-0D93-47D2-A26A-514554F07A46}" dt="2023-06-14T13:00:58.655" v="1075" actId="20577"/>
          <ac:spMkLst>
            <pc:docMk/>
            <pc:sldMk cId="3459910976" sldId="328"/>
            <ac:spMk id="4" creationId="{B507EE93-921F-C735-F2CE-E99467DC76CA}"/>
          </ac:spMkLst>
        </pc:spChg>
        <pc:picChg chg="add mod">
          <ac:chgData name="Hajda Altin" userId="c61d47ea-033b-4132-bcae-a3c656992811" providerId="ADAL" clId="{100DC94A-0D93-47D2-A26A-514554F07A46}" dt="2023-06-14T13:00:17.483" v="1015" actId="1076"/>
          <ac:picMkLst>
            <pc:docMk/>
            <pc:sldMk cId="3459910976" sldId="328"/>
            <ac:picMk id="9" creationId="{92C1438B-2F57-2C59-1945-2BBD69F1CB6A}"/>
          </ac:picMkLst>
        </pc:picChg>
      </pc:sldChg>
      <pc:sldChg chg="addSp delSp modSp add mod modAnim">
        <pc:chgData name="Hajda Altin" userId="c61d47ea-033b-4132-bcae-a3c656992811" providerId="ADAL" clId="{100DC94A-0D93-47D2-A26A-514554F07A46}" dt="2023-06-15T11:02:04.937" v="1539" actId="20577"/>
        <pc:sldMkLst>
          <pc:docMk/>
          <pc:sldMk cId="2957491277" sldId="329"/>
        </pc:sldMkLst>
        <pc:spChg chg="mod">
          <ac:chgData name="Hajda Altin" userId="c61d47ea-033b-4132-bcae-a3c656992811" providerId="ADAL" clId="{100DC94A-0D93-47D2-A26A-514554F07A46}" dt="2023-06-14T13:05:04.252" v="1190" actId="20577"/>
          <ac:spMkLst>
            <pc:docMk/>
            <pc:sldMk cId="2957491277" sldId="329"/>
            <ac:spMk id="3" creationId="{00715519-96AD-4B84-5231-AF8201C652CD}"/>
          </ac:spMkLst>
        </pc:spChg>
        <pc:spChg chg="mod ord">
          <ac:chgData name="Hajda Altin" userId="c61d47ea-033b-4132-bcae-a3c656992811" providerId="ADAL" clId="{100DC94A-0D93-47D2-A26A-514554F07A46}" dt="2023-06-15T11:02:04.937" v="1539" actId="20577"/>
          <ac:spMkLst>
            <pc:docMk/>
            <pc:sldMk cId="2957491277" sldId="329"/>
            <ac:spMk id="4" creationId="{B507EE93-921F-C735-F2CE-E99467DC76CA}"/>
          </ac:spMkLst>
        </pc:spChg>
        <pc:picChg chg="del">
          <ac:chgData name="Hajda Altin" userId="c61d47ea-033b-4132-bcae-a3c656992811" providerId="ADAL" clId="{100DC94A-0D93-47D2-A26A-514554F07A46}" dt="2023-06-14T13:09:05.032" v="1249" actId="478"/>
          <ac:picMkLst>
            <pc:docMk/>
            <pc:sldMk cId="2957491277" sldId="329"/>
            <ac:picMk id="9" creationId="{92C1438B-2F57-2C59-1945-2BBD69F1CB6A}"/>
          </ac:picMkLst>
        </pc:picChg>
        <pc:picChg chg="add mod">
          <ac:chgData name="Hajda Altin" userId="c61d47ea-033b-4132-bcae-a3c656992811" providerId="ADAL" clId="{100DC94A-0D93-47D2-A26A-514554F07A46}" dt="2023-06-14T13:10:30.209" v="1259" actId="1076"/>
          <ac:picMkLst>
            <pc:docMk/>
            <pc:sldMk cId="2957491277" sldId="329"/>
            <ac:picMk id="1026" creationId="{536FB1C4-53E2-B582-E906-D958F5230768}"/>
          </ac:picMkLst>
        </pc:picChg>
      </pc:sldChg>
      <pc:sldChg chg="modSp add mod">
        <pc:chgData name="Hajda Altin" userId="c61d47ea-033b-4132-bcae-a3c656992811" providerId="ADAL" clId="{100DC94A-0D93-47D2-A26A-514554F07A46}" dt="2023-06-14T13:11:54.044" v="1287" actId="20577"/>
        <pc:sldMkLst>
          <pc:docMk/>
          <pc:sldMk cId="4069776371" sldId="330"/>
        </pc:sldMkLst>
        <pc:spChg chg="mod">
          <ac:chgData name="Hajda Altin" userId="c61d47ea-033b-4132-bcae-a3c656992811" providerId="ADAL" clId="{100DC94A-0D93-47D2-A26A-514554F07A46}" dt="2023-06-14T13:11:52.030" v="1285" actId="14100"/>
          <ac:spMkLst>
            <pc:docMk/>
            <pc:sldMk cId="4069776371" sldId="330"/>
            <ac:spMk id="497" creationId="{00000000-0000-0000-0000-000000000000}"/>
          </ac:spMkLst>
        </pc:spChg>
        <pc:spChg chg="mod">
          <ac:chgData name="Hajda Altin" userId="c61d47ea-033b-4132-bcae-a3c656992811" providerId="ADAL" clId="{100DC94A-0D93-47D2-A26A-514554F07A46}" dt="2023-06-14T13:11:54.044" v="1287" actId="20577"/>
          <ac:spMkLst>
            <pc:docMk/>
            <pc:sldMk cId="4069776371" sldId="330"/>
            <ac:spMk id="499" creationId="{00000000-0000-0000-0000-000000000000}"/>
          </ac:spMkLst>
        </pc:spChg>
      </pc:sldChg>
      <pc:sldChg chg="modSp add mod">
        <pc:chgData name="Hajda Altin" userId="c61d47ea-033b-4132-bcae-a3c656992811" providerId="ADAL" clId="{100DC94A-0D93-47D2-A26A-514554F07A46}" dt="2023-06-14T13:12:37.761" v="1300" actId="20577"/>
        <pc:sldMkLst>
          <pc:docMk/>
          <pc:sldMk cId="1436210857" sldId="331"/>
        </pc:sldMkLst>
        <pc:spChg chg="mod">
          <ac:chgData name="Hajda Altin" userId="c61d47ea-033b-4132-bcae-a3c656992811" providerId="ADAL" clId="{100DC94A-0D93-47D2-A26A-514554F07A46}" dt="2023-06-14T13:12:37.761" v="1300" actId="20577"/>
          <ac:spMkLst>
            <pc:docMk/>
            <pc:sldMk cId="1436210857" sldId="331"/>
            <ac:spMk id="497" creationId="{00000000-0000-0000-0000-000000000000}"/>
          </ac:spMkLst>
        </pc:spChg>
        <pc:spChg chg="mod">
          <ac:chgData name="Hajda Altin" userId="c61d47ea-033b-4132-bcae-a3c656992811" providerId="ADAL" clId="{100DC94A-0D93-47D2-A26A-514554F07A46}" dt="2023-06-14T13:12:32.957" v="1290" actId="20577"/>
          <ac:spMkLst>
            <pc:docMk/>
            <pc:sldMk cId="1436210857" sldId="331"/>
            <ac:spMk id="499" creationId="{00000000-0000-0000-0000-000000000000}"/>
          </ac:spMkLst>
        </pc:spChg>
      </pc:sldChg>
      <pc:sldChg chg="delSp modSp add mod">
        <pc:chgData name="Hajda Altin" userId="c61d47ea-033b-4132-bcae-a3c656992811" providerId="ADAL" clId="{100DC94A-0D93-47D2-A26A-514554F07A46}" dt="2023-06-14T13:19:48.833" v="1519" actId="20577"/>
        <pc:sldMkLst>
          <pc:docMk/>
          <pc:sldMk cId="759940827" sldId="332"/>
        </pc:sldMkLst>
        <pc:spChg chg="mod">
          <ac:chgData name="Hajda Altin" userId="c61d47ea-033b-4132-bcae-a3c656992811" providerId="ADAL" clId="{100DC94A-0D93-47D2-A26A-514554F07A46}" dt="2023-06-14T13:12:52.221" v="1311" actId="20577"/>
          <ac:spMkLst>
            <pc:docMk/>
            <pc:sldMk cId="759940827" sldId="332"/>
            <ac:spMk id="2" creationId="{BD8888E3-C69E-61D1-9B6C-B3802C5679A7}"/>
          </ac:spMkLst>
        </pc:spChg>
        <pc:spChg chg="mod">
          <ac:chgData name="Hajda Altin" userId="c61d47ea-033b-4132-bcae-a3c656992811" providerId="ADAL" clId="{100DC94A-0D93-47D2-A26A-514554F07A46}" dt="2023-06-14T13:13:06.139" v="1344" actId="20577"/>
          <ac:spMkLst>
            <pc:docMk/>
            <pc:sldMk cId="759940827" sldId="332"/>
            <ac:spMk id="3" creationId="{00715519-96AD-4B84-5231-AF8201C652CD}"/>
          </ac:spMkLst>
        </pc:spChg>
        <pc:spChg chg="mod">
          <ac:chgData name="Hajda Altin" userId="c61d47ea-033b-4132-bcae-a3c656992811" providerId="ADAL" clId="{100DC94A-0D93-47D2-A26A-514554F07A46}" dt="2023-06-14T13:19:48.833" v="1519" actId="20577"/>
          <ac:spMkLst>
            <pc:docMk/>
            <pc:sldMk cId="759940827" sldId="332"/>
            <ac:spMk id="4" creationId="{B507EE93-921F-C735-F2CE-E99467DC76CA}"/>
          </ac:spMkLst>
        </pc:spChg>
        <pc:picChg chg="del">
          <ac:chgData name="Hajda Altin" userId="c61d47ea-033b-4132-bcae-a3c656992811" providerId="ADAL" clId="{100DC94A-0D93-47D2-A26A-514554F07A46}" dt="2023-06-14T13:13:18.468" v="1345" actId="478"/>
          <ac:picMkLst>
            <pc:docMk/>
            <pc:sldMk cId="759940827" sldId="332"/>
            <ac:picMk id="9" creationId="{92C1438B-2F57-2C59-1945-2BBD69F1CB6A}"/>
          </ac:picMkLst>
        </pc:picChg>
      </pc:sldChg>
      <pc:sldChg chg="addSp delSp modSp add mod">
        <pc:chgData name="Hajda Altin" userId="c61d47ea-033b-4132-bcae-a3c656992811" providerId="ADAL" clId="{100DC94A-0D93-47D2-A26A-514554F07A46}" dt="2023-06-14T13:21:48.329" v="1522"/>
        <pc:sldMkLst>
          <pc:docMk/>
          <pc:sldMk cId="3765407481" sldId="333"/>
        </pc:sldMkLst>
        <pc:spChg chg="add mod">
          <ac:chgData name="Hajda Altin" userId="c61d47ea-033b-4132-bcae-a3c656992811" providerId="ADAL" clId="{100DC94A-0D93-47D2-A26A-514554F07A46}" dt="2023-06-14T13:21:48.329" v="1522"/>
          <ac:spMkLst>
            <pc:docMk/>
            <pc:sldMk cId="3765407481" sldId="333"/>
            <ac:spMk id="4" creationId="{73A0F1F0-6B67-DB7D-D687-F2A90A77BD5D}"/>
          </ac:spMkLst>
        </pc:spChg>
        <pc:spChg chg="del">
          <ac:chgData name="Hajda Altin" userId="c61d47ea-033b-4132-bcae-a3c656992811" providerId="ADAL" clId="{100DC94A-0D93-47D2-A26A-514554F07A46}" dt="2023-06-14T13:21:47.624" v="1521" actId="478"/>
          <ac:spMkLst>
            <pc:docMk/>
            <pc:sldMk cId="3765407481" sldId="333"/>
            <ac:spMk id="6" creationId="{6012598B-804F-3765-2690-6D11FB56A15F}"/>
          </ac:spMkLst>
        </pc:spChg>
      </pc:sldChg>
      <pc:sldMasterChg chg="delSldLayout">
        <pc:chgData name="Hajda Altin" userId="c61d47ea-033b-4132-bcae-a3c656992811" providerId="ADAL" clId="{100DC94A-0D93-47D2-A26A-514554F07A46}" dt="2023-06-14T13:15:48.869" v="1512" actId="47"/>
        <pc:sldMasterMkLst>
          <pc:docMk/>
          <pc:sldMasterMk cId="0" sldId="2147483675"/>
        </pc:sldMasterMkLst>
        <pc:sldLayoutChg chg="del">
          <pc:chgData name="Hajda Altin" userId="c61d47ea-033b-4132-bcae-a3c656992811" providerId="ADAL" clId="{100DC94A-0D93-47D2-A26A-514554F07A46}" dt="2023-06-14T13:15:48.869" v="1512" actId="47"/>
          <pc:sldLayoutMkLst>
            <pc:docMk/>
            <pc:sldMasterMk cId="0" sldId="2147483675"/>
            <pc:sldLayoutMk cId="0" sldId="2147483649"/>
          </pc:sldLayoutMkLst>
        </pc:sldLayoutChg>
        <pc:sldLayoutChg chg="del">
          <pc:chgData name="Hajda Altin" userId="c61d47ea-033b-4132-bcae-a3c656992811" providerId="ADAL" clId="{100DC94A-0D93-47D2-A26A-514554F07A46}" dt="2023-06-14T13:15:48.869" v="1512" actId="47"/>
          <pc:sldLayoutMkLst>
            <pc:docMk/>
            <pc:sldMasterMk cId="0" sldId="2147483675"/>
            <pc:sldLayoutMk cId="0" sldId="2147483650"/>
          </pc:sldLayoutMkLst>
        </pc:sldLayoutChg>
        <pc:sldLayoutChg chg="del">
          <pc:chgData name="Hajda Altin" userId="c61d47ea-033b-4132-bcae-a3c656992811" providerId="ADAL" clId="{100DC94A-0D93-47D2-A26A-514554F07A46}" dt="2023-06-14T13:15:48.869" v="1512" actId="47"/>
          <pc:sldLayoutMkLst>
            <pc:docMk/>
            <pc:sldMasterMk cId="0" sldId="2147483675"/>
            <pc:sldLayoutMk cId="0" sldId="2147483651"/>
          </pc:sldLayoutMkLst>
        </pc:sldLayoutChg>
        <pc:sldLayoutChg chg="del">
          <pc:chgData name="Hajda Altin" userId="c61d47ea-033b-4132-bcae-a3c656992811" providerId="ADAL" clId="{100DC94A-0D93-47D2-A26A-514554F07A46}" dt="2023-06-14T13:15:48.869" v="1512" actId="47"/>
          <pc:sldLayoutMkLst>
            <pc:docMk/>
            <pc:sldMasterMk cId="0" sldId="2147483675"/>
            <pc:sldLayoutMk cId="0" sldId="2147483652"/>
          </pc:sldLayoutMkLst>
        </pc:sldLayoutChg>
        <pc:sldLayoutChg chg="del">
          <pc:chgData name="Hajda Altin" userId="c61d47ea-033b-4132-bcae-a3c656992811" providerId="ADAL" clId="{100DC94A-0D93-47D2-A26A-514554F07A46}" dt="2023-06-14T13:15:48.869" v="1512" actId="47"/>
          <pc:sldLayoutMkLst>
            <pc:docMk/>
            <pc:sldMasterMk cId="0" sldId="2147483675"/>
            <pc:sldLayoutMk cId="0" sldId="2147483653"/>
          </pc:sldLayoutMkLst>
        </pc:sldLayoutChg>
        <pc:sldLayoutChg chg="del">
          <pc:chgData name="Hajda Altin" userId="c61d47ea-033b-4132-bcae-a3c656992811" providerId="ADAL" clId="{100DC94A-0D93-47D2-A26A-514554F07A46}" dt="2023-06-14T13:15:48.869" v="1512" actId="47"/>
          <pc:sldLayoutMkLst>
            <pc:docMk/>
            <pc:sldMasterMk cId="0" sldId="2147483675"/>
            <pc:sldLayoutMk cId="0" sldId="2147483654"/>
          </pc:sldLayoutMkLst>
        </pc:sldLayoutChg>
        <pc:sldLayoutChg chg="del">
          <pc:chgData name="Hajda Altin" userId="c61d47ea-033b-4132-bcae-a3c656992811" providerId="ADAL" clId="{100DC94A-0D93-47D2-A26A-514554F07A46}" dt="2023-06-14T13:15:48.869" v="1512" actId="47"/>
          <pc:sldLayoutMkLst>
            <pc:docMk/>
            <pc:sldMasterMk cId="0" sldId="2147483675"/>
            <pc:sldLayoutMk cId="0" sldId="2147483656"/>
          </pc:sldLayoutMkLst>
        </pc:sldLayoutChg>
        <pc:sldLayoutChg chg="del">
          <pc:chgData name="Hajda Altin" userId="c61d47ea-033b-4132-bcae-a3c656992811" providerId="ADAL" clId="{100DC94A-0D93-47D2-A26A-514554F07A46}" dt="2023-06-14T13:15:48.869" v="1512" actId="47"/>
          <pc:sldLayoutMkLst>
            <pc:docMk/>
            <pc:sldMasterMk cId="0" sldId="2147483675"/>
            <pc:sldLayoutMk cId="0" sldId="2147483657"/>
          </pc:sldLayoutMkLst>
        </pc:sldLayoutChg>
        <pc:sldLayoutChg chg="del">
          <pc:chgData name="Hajda Altin" userId="c61d47ea-033b-4132-bcae-a3c656992811" providerId="ADAL" clId="{100DC94A-0D93-47D2-A26A-514554F07A46}" dt="2023-06-14T13:15:48.869" v="1512" actId="47"/>
          <pc:sldLayoutMkLst>
            <pc:docMk/>
            <pc:sldMasterMk cId="0" sldId="2147483675"/>
            <pc:sldLayoutMk cId="0" sldId="2147483659"/>
          </pc:sldLayoutMkLst>
        </pc:sldLayoutChg>
        <pc:sldLayoutChg chg="del">
          <pc:chgData name="Hajda Altin" userId="c61d47ea-033b-4132-bcae-a3c656992811" providerId="ADAL" clId="{100DC94A-0D93-47D2-A26A-514554F07A46}" dt="2023-06-14T13:15:48.869" v="1512" actId="47"/>
          <pc:sldLayoutMkLst>
            <pc:docMk/>
            <pc:sldMasterMk cId="0" sldId="2147483675"/>
            <pc:sldLayoutMk cId="0" sldId="2147483661"/>
          </pc:sldLayoutMkLst>
        </pc:sldLayoutChg>
        <pc:sldLayoutChg chg="del">
          <pc:chgData name="Hajda Altin" userId="c61d47ea-033b-4132-bcae-a3c656992811" providerId="ADAL" clId="{100DC94A-0D93-47D2-A26A-514554F07A46}" dt="2023-06-14T13:15:48.869" v="1512" actId="47"/>
          <pc:sldLayoutMkLst>
            <pc:docMk/>
            <pc:sldMasterMk cId="0" sldId="2147483675"/>
            <pc:sldLayoutMk cId="0" sldId="2147483662"/>
          </pc:sldLayoutMkLst>
        </pc:sldLayoutChg>
        <pc:sldLayoutChg chg="del">
          <pc:chgData name="Hajda Altin" userId="c61d47ea-033b-4132-bcae-a3c656992811" providerId="ADAL" clId="{100DC94A-0D93-47D2-A26A-514554F07A46}" dt="2023-06-14T13:15:48.869" v="1512" actId="47"/>
          <pc:sldLayoutMkLst>
            <pc:docMk/>
            <pc:sldMasterMk cId="0" sldId="2147483675"/>
            <pc:sldLayoutMk cId="0" sldId="2147483663"/>
          </pc:sldLayoutMkLst>
        </pc:sldLayoutChg>
        <pc:sldLayoutChg chg="del">
          <pc:chgData name="Hajda Altin" userId="c61d47ea-033b-4132-bcae-a3c656992811" providerId="ADAL" clId="{100DC94A-0D93-47D2-A26A-514554F07A46}" dt="2023-06-14T13:15:48.869" v="1512" actId="47"/>
          <pc:sldLayoutMkLst>
            <pc:docMk/>
            <pc:sldMasterMk cId="0" sldId="2147483675"/>
            <pc:sldLayoutMk cId="0" sldId="2147483664"/>
          </pc:sldLayoutMkLst>
        </pc:sldLayoutChg>
        <pc:sldLayoutChg chg="del">
          <pc:chgData name="Hajda Altin" userId="c61d47ea-033b-4132-bcae-a3c656992811" providerId="ADAL" clId="{100DC94A-0D93-47D2-A26A-514554F07A46}" dt="2023-06-14T13:15:48.869" v="1512" actId="47"/>
          <pc:sldLayoutMkLst>
            <pc:docMk/>
            <pc:sldMasterMk cId="0" sldId="2147483675"/>
            <pc:sldLayoutMk cId="0" sldId="2147483665"/>
          </pc:sldLayoutMkLst>
        </pc:sldLayoutChg>
        <pc:sldLayoutChg chg="del">
          <pc:chgData name="Hajda Altin" userId="c61d47ea-033b-4132-bcae-a3c656992811" providerId="ADAL" clId="{100DC94A-0D93-47D2-A26A-514554F07A46}" dt="2023-06-14T13:15:48.869" v="1512" actId="47"/>
          <pc:sldLayoutMkLst>
            <pc:docMk/>
            <pc:sldMasterMk cId="0" sldId="2147483675"/>
            <pc:sldLayoutMk cId="0" sldId="2147483666"/>
          </pc:sldLayoutMkLst>
        </pc:sldLayoutChg>
        <pc:sldLayoutChg chg="del">
          <pc:chgData name="Hajda Altin" userId="c61d47ea-033b-4132-bcae-a3c656992811" providerId="ADAL" clId="{100DC94A-0D93-47D2-A26A-514554F07A46}" dt="2023-06-14T13:15:48.869" v="1512" actId="47"/>
          <pc:sldLayoutMkLst>
            <pc:docMk/>
            <pc:sldMasterMk cId="0" sldId="2147483675"/>
            <pc:sldLayoutMk cId="0" sldId="2147483667"/>
          </pc:sldLayoutMkLst>
        </pc:sldLayoutChg>
        <pc:sldLayoutChg chg="del">
          <pc:chgData name="Hajda Altin" userId="c61d47ea-033b-4132-bcae-a3c656992811" providerId="ADAL" clId="{100DC94A-0D93-47D2-A26A-514554F07A46}" dt="2023-06-14T13:15:48.869" v="1512" actId="47"/>
          <pc:sldLayoutMkLst>
            <pc:docMk/>
            <pc:sldMasterMk cId="0" sldId="2147483675"/>
            <pc:sldLayoutMk cId="0" sldId="2147483668"/>
          </pc:sldLayoutMkLst>
        </pc:sldLayoutChg>
        <pc:sldLayoutChg chg="del">
          <pc:chgData name="Hajda Altin" userId="c61d47ea-033b-4132-bcae-a3c656992811" providerId="ADAL" clId="{100DC94A-0D93-47D2-A26A-514554F07A46}" dt="2023-06-14T13:15:48.869" v="1512" actId="47"/>
          <pc:sldLayoutMkLst>
            <pc:docMk/>
            <pc:sldMasterMk cId="0" sldId="2147483675"/>
            <pc:sldLayoutMk cId="0" sldId="2147483669"/>
          </pc:sldLayoutMkLst>
        </pc:sldLayoutChg>
        <pc:sldLayoutChg chg="del">
          <pc:chgData name="Hajda Altin" userId="c61d47ea-033b-4132-bcae-a3c656992811" providerId="ADAL" clId="{100DC94A-0D93-47D2-A26A-514554F07A46}" dt="2023-06-14T13:15:48.869" v="1512" actId="47"/>
          <pc:sldLayoutMkLst>
            <pc:docMk/>
            <pc:sldMasterMk cId="0" sldId="2147483675"/>
            <pc:sldLayoutMk cId="0" sldId="2147483670"/>
          </pc:sldLayoutMkLst>
        </pc:sldLayoutChg>
        <pc:sldLayoutChg chg="del">
          <pc:chgData name="Hajda Altin" userId="c61d47ea-033b-4132-bcae-a3c656992811" providerId="ADAL" clId="{100DC94A-0D93-47D2-A26A-514554F07A46}" dt="2023-06-14T13:15:48.869" v="1512" actId="47"/>
          <pc:sldLayoutMkLst>
            <pc:docMk/>
            <pc:sldMasterMk cId="0" sldId="2147483675"/>
            <pc:sldLayoutMk cId="0" sldId="2147483671"/>
          </pc:sldLayoutMkLst>
        </pc:sldLayoutChg>
        <pc:sldLayoutChg chg="del">
          <pc:chgData name="Hajda Altin" userId="c61d47ea-033b-4132-bcae-a3c656992811" providerId="ADAL" clId="{100DC94A-0D93-47D2-A26A-514554F07A46}" dt="2023-06-14T13:15:48.869" v="1512" actId="47"/>
          <pc:sldLayoutMkLst>
            <pc:docMk/>
            <pc:sldMasterMk cId="0" sldId="2147483675"/>
            <pc:sldLayoutMk cId="0" sldId="2147483672"/>
          </pc:sldLayoutMkLst>
        </pc:sldLayoutChg>
        <pc:sldLayoutChg chg="del">
          <pc:chgData name="Hajda Altin" userId="c61d47ea-033b-4132-bcae-a3c656992811" providerId="ADAL" clId="{100DC94A-0D93-47D2-A26A-514554F07A46}" dt="2023-06-14T13:15:48.869" v="1512" actId="47"/>
          <pc:sldLayoutMkLst>
            <pc:docMk/>
            <pc:sldMasterMk cId="0" sldId="2147483675"/>
            <pc:sldLayoutMk cId="0" sldId="2147483673"/>
          </pc:sldLayoutMkLst>
        </pc:sldLayoutChg>
      </pc:sldMasterChg>
      <pc:sldMasterChg chg="del delSldLayout">
        <pc:chgData name="Hajda Altin" userId="c61d47ea-033b-4132-bcae-a3c656992811" providerId="ADAL" clId="{100DC94A-0D93-47D2-A26A-514554F07A46}" dt="2023-06-14T13:15:48.869" v="1512" actId="47"/>
        <pc:sldMasterMkLst>
          <pc:docMk/>
          <pc:sldMasterMk cId="0" sldId="2147483676"/>
        </pc:sldMasterMkLst>
        <pc:sldLayoutChg chg="del">
          <pc:chgData name="Hajda Altin" userId="c61d47ea-033b-4132-bcae-a3c656992811" providerId="ADAL" clId="{100DC94A-0D93-47D2-A26A-514554F07A46}" dt="2023-06-14T13:15:48.869" v="1512" actId="47"/>
          <pc:sldLayoutMkLst>
            <pc:docMk/>
            <pc:sldMasterMk cId="0" sldId="2147483676"/>
            <pc:sldLayoutMk cId="0" sldId="2147483674"/>
          </pc:sldLayoutMkLst>
        </pc:sldLayoutChg>
      </pc:sldMasterChg>
    </pc:docChg>
  </pc:docChgLst>
  <pc:docChgLst>
    <pc:chgData name="Hajda Altin" userId="c61d47ea-033b-4132-bcae-a3c656992811" providerId="ADAL" clId="{DA5999A1-D928-462A-A0A7-7FF60D2126AD}"/>
    <pc:docChg chg="undo custSel addSld delSld modSld sldOrd">
      <pc:chgData name="Hajda Altin" userId="c61d47ea-033b-4132-bcae-a3c656992811" providerId="ADAL" clId="{DA5999A1-D928-462A-A0A7-7FF60D2126AD}" dt="2024-05-12T16:50:34.624" v="2376" actId="47"/>
      <pc:docMkLst>
        <pc:docMk/>
      </pc:docMkLst>
      <pc:sldChg chg="modSp mod">
        <pc:chgData name="Hajda Altin" userId="c61d47ea-033b-4132-bcae-a3c656992811" providerId="ADAL" clId="{DA5999A1-D928-462A-A0A7-7FF60D2126AD}" dt="2024-05-12T15:19:21.928" v="39" actId="20577"/>
        <pc:sldMkLst>
          <pc:docMk/>
          <pc:sldMk cId="0" sldId="256"/>
        </pc:sldMkLst>
        <pc:spChg chg="mod">
          <ac:chgData name="Hajda Altin" userId="c61d47ea-033b-4132-bcae-a3c656992811" providerId="ADAL" clId="{DA5999A1-D928-462A-A0A7-7FF60D2126AD}" dt="2024-05-12T15:19:09.710" v="13" actId="20577"/>
          <ac:spMkLst>
            <pc:docMk/>
            <pc:sldMk cId="0" sldId="256"/>
            <ac:spMk id="185" creationId="{00000000-0000-0000-0000-000000000000}"/>
          </ac:spMkLst>
        </pc:spChg>
        <pc:spChg chg="mod">
          <ac:chgData name="Hajda Altin" userId="c61d47ea-033b-4132-bcae-a3c656992811" providerId="ADAL" clId="{DA5999A1-D928-462A-A0A7-7FF60D2126AD}" dt="2024-05-12T15:19:21.928" v="39" actId="20577"/>
          <ac:spMkLst>
            <pc:docMk/>
            <pc:sldMk cId="0" sldId="256"/>
            <ac:spMk id="186" creationId="{00000000-0000-0000-0000-000000000000}"/>
          </ac:spMkLst>
        </pc:spChg>
      </pc:sldChg>
      <pc:sldChg chg="del">
        <pc:chgData name="Hajda Altin" userId="c61d47ea-033b-4132-bcae-a3c656992811" providerId="ADAL" clId="{DA5999A1-D928-462A-A0A7-7FF60D2126AD}" dt="2024-05-12T16:48:31.533" v="2305" actId="47"/>
        <pc:sldMkLst>
          <pc:docMk/>
          <pc:sldMk cId="2148948461" sldId="311"/>
        </pc:sldMkLst>
      </pc:sldChg>
      <pc:sldChg chg="modSp mod ord">
        <pc:chgData name="Hajda Altin" userId="c61d47ea-033b-4132-bcae-a3c656992811" providerId="ADAL" clId="{DA5999A1-D928-462A-A0A7-7FF60D2126AD}" dt="2024-05-12T15:30:14.722" v="210" actId="20577"/>
        <pc:sldMkLst>
          <pc:docMk/>
          <pc:sldMk cId="2518247016" sldId="312"/>
        </pc:sldMkLst>
        <pc:spChg chg="mod">
          <ac:chgData name="Hajda Altin" userId="c61d47ea-033b-4132-bcae-a3c656992811" providerId="ADAL" clId="{DA5999A1-D928-462A-A0A7-7FF60D2126AD}" dt="2024-05-12T15:30:14.722" v="210" actId="20577"/>
          <ac:spMkLst>
            <pc:docMk/>
            <pc:sldMk cId="2518247016" sldId="312"/>
            <ac:spMk id="497" creationId="{00000000-0000-0000-0000-000000000000}"/>
          </ac:spMkLst>
        </pc:spChg>
      </pc:sldChg>
      <pc:sldChg chg="addSp delSp modSp mod ord">
        <pc:chgData name="Hajda Altin" userId="c61d47ea-033b-4132-bcae-a3c656992811" providerId="ADAL" clId="{DA5999A1-D928-462A-A0A7-7FF60D2126AD}" dt="2024-05-12T15:36:57.354" v="346" actId="1076"/>
        <pc:sldMkLst>
          <pc:docMk/>
          <pc:sldMk cId="2150236427" sldId="318"/>
        </pc:sldMkLst>
        <pc:spChg chg="mod">
          <ac:chgData name="Hajda Altin" userId="c61d47ea-033b-4132-bcae-a3c656992811" providerId="ADAL" clId="{DA5999A1-D928-462A-A0A7-7FF60D2126AD}" dt="2024-05-12T15:30:31.866" v="216" actId="20577"/>
          <ac:spMkLst>
            <pc:docMk/>
            <pc:sldMk cId="2150236427" sldId="318"/>
            <ac:spMk id="2" creationId="{BD8888E3-C69E-61D1-9B6C-B3802C5679A7}"/>
          </ac:spMkLst>
        </pc:spChg>
        <pc:spChg chg="mod">
          <ac:chgData name="Hajda Altin" userId="c61d47ea-033b-4132-bcae-a3c656992811" providerId="ADAL" clId="{DA5999A1-D928-462A-A0A7-7FF60D2126AD}" dt="2024-05-12T15:30:36.190" v="222" actId="20577"/>
          <ac:spMkLst>
            <pc:docMk/>
            <pc:sldMk cId="2150236427" sldId="318"/>
            <ac:spMk id="3" creationId="{00715519-96AD-4B84-5231-AF8201C652CD}"/>
          </ac:spMkLst>
        </pc:spChg>
        <pc:spChg chg="mod">
          <ac:chgData name="Hajda Altin" userId="c61d47ea-033b-4132-bcae-a3c656992811" providerId="ADAL" clId="{DA5999A1-D928-462A-A0A7-7FF60D2126AD}" dt="2024-05-12T15:31:32.398" v="238" actId="1076"/>
          <ac:spMkLst>
            <pc:docMk/>
            <pc:sldMk cId="2150236427" sldId="318"/>
            <ac:spMk id="4" creationId="{EB9D7AD0-679E-0FA7-9630-29E64790773E}"/>
          </ac:spMkLst>
        </pc:spChg>
        <pc:spChg chg="add mod">
          <ac:chgData name="Hajda Altin" userId="c61d47ea-033b-4132-bcae-a3c656992811" providerId="ADAL" clId="{DA5999A1-D928-462A-A0A7-7FF60D2126AD}" dt="2024-05-12T15:31:52.071" v="250" actId="20577"/>
          <ac:spMkLst>
            <pc:docMk/>
            <pc:sldMk cId="2150236427" sldId="318"/>
            <ac:spMk id="8" creationId="{9DB691CB-5B07-E6EB-4FFE-EFED528E786D}"/>
          </ac:spMkLst>
        </pc:spChg>
        <pc:grpChg chg="add mod">
          <ac:chgData name="Hajda Altin" userId="c61d47ea-033b-4132-bcae-a3c656992811" providerId="ADAL" clId="{DA5999A1-D928-462A-A0A7-7FF60D2126AD}" dt="2024-05-12T15:34:22.318" v="310" actId="1076"/>
          <ac:grpSpMkLst>
            <pc:docMk/>
            <pc:sldMk cId="2150236427" sldId="318"/>
            <ac:grpSpMk id="25" creationId="{A036EEBD-8A97-1874-3CF0-A0DFF5EE2CEB}"/>
          </ac:grpSpMkLst>
        </pc:grpChg>
        <pc:grpChg chg="add mod">
          <ac:chgData name="Hajda Altin" userId="c61d47ea-033b-4132-bcae-a3c656992811" providerId="ADAL" clId="{DA5999A1-D928-462A-A0A7-7FF60D2126AD}" dt="2024-05-12T15:36:57.354" v="346" actId="1076"/>
          <ac:grpSpMkLst>
            <pc:docMk/>
            <pc:sldMk cId="2150236427" sldId="318"/>
            <ac:grpSpMk id="34" creationId="{BCE1C83C-CCB1-317B-0A10-E92E9FE1D6B6}"/>
          </ac:grpSpMkLst>
        </pc:grpChg>
        <pc:picChg chg="add mod">
          <ac:chgData name="Hajda Altin" userId="c61d47ea-033b-4132-bcae-a3c656992811" providerId="ADAL" clId="{DA5999A1-D928-462A-A0A7-7FF60D2126AD}" dt="2024-05-12T15:34:11.324" v="308" actId="164"/>
          <ac:picMkLst>
            <pc:docMk/>
            <pc:sldMk cId="2150236427" sldId="318"/>
            <ac:picMk id="10" creationId="{1E2B3D39-D63F-A22C-BB49-B46E76CB7E46}"/>
          </ac:picMkLst>
        </pc:picChg>
        <pc:picChg chg="add mod">
          <ac:chgData name="Hajda Altin" userId="c61d47ea-033b-4132-bcae-a3c656992811" providerId="ADAL" clId="{DA5999A1-D928-462A-A0A7-7FF60D2126AD}" dt="2024-05-12T15:34:11.324" v="308" actId="164"/>
          <ac:picMkLst>
            <pc:docMk/>
            <pc:sldMk cId="2150236427" sldId="318"/>
            <ac:picMk id="12" creationId="{60F3D73F-A62A-00CF-7985-35A346F35D04}"/>
          </ac:picMkLst>
        </pc:picChg>
        <pc:picChg chg="add mod">
          <ac:chgData name="Hajda Altin" userId="c61d47ea-033b-4132-bcae-a3c656992811" providerId="ADAL" clId="{DA5999A1-D928-462A-A0A7-7FF60D2126AD}" dt="2024-05-12T15:34:11.324" v="308" actId="164"/>
          <ac:picMkLst>
            <pc:docMk/>
            <pc:sldMk cId="2150236427" sldId="318"/>
            <ac:picMk id="14" creationId="{66E8BC0D-6975-022E-1748-4957590D5DA9}"/>
          </ac:picMkLst>
        </pc:picChg>
        <pc:picChg chg="add mod">
          <ac:chgData name="Hajda Altin" userId="c61d47ea-033b-4132-bcae-a3c656992811" providerId="ADAL" clId="{DA5999A1-D928-462A-A0A7-7FF60D2126AD}" dt="2024-05-12T15:34:11.324" v="308" actId="164"/>
          <ac:picMkLst>
            <pc:docMk/>
            <pc:sldMk cId="2150236427" sldId="318"/>
            <ac:picMk id="16" creationId="{1A6C692A-C656-D930-CF05-7200B36B6771}"/>
          </ac:picMkLst>
        </pc:picChg>
        <pc:picChg chg="add mod">
          <ac:chgData name="Hajda Altin" userId="c61d47ea-033b-4132-bcae-a3c656992811" providerId="ADAL" clId="{DA5999A1-D928-462A-A0A7-7FF60D2126AD}" dt="2024-05-12T15:34:11.324" v="308" actId="164"/>
          <ac:picMkLst>
            <pc:docMk/>
            <pc:sldMk cId="2150236427" sldId="318"/>
            <ac:picMk id="18" creationId="{1188E1D1-73AE-FD09-945B-7C56F904CF09}"/>
          </ac:picMkLst>
        </pc:picChg>
        <pc:picChg chg="add del mod">
          <ac:chgData name="Hajda Altin" userId="c61d47ea-033b-4132-bcae-a3c656992811" providerId="ADAL" clId="{DA5999A1-D928-462A-A0A7-7FF60D2126AD}" dt="2024-05-12T15:33:31.866" v="292" actId="478"/>
          <ac:picMkLst>
            <pc:docMk/>
            <pc:sldMk cId="2150236427" sldId="318"/>
            <ac:picMk id="20" creationId="{2A929FB2-D209-A979-8005-1F44513444A4}"/>
          </ac:picMkLst>
        </pc:picChg>
        <pc:picChg chg="add mod">
          <ac:chgData name="Hajda Altin" userId="c61d47ea-033b-4132-bcae-a3c656992811" providerId="ADAL" clId="{DA5999A1-D928-462A-A0A7-7FF60D2126AD}" dt="2024-05-12T15:34:11.324" v="308" actId="164"/>
          <ac:picMkLst>
            <pc:docMk/>
            <pc:sldMk cId="2150236427" sldId="318"/>
            <ac:picMk id="22" creationId="{9655BC91-2A01-5046-21A4-237D85603A68}"/>
          </ac:picMkLst>
        </pc:picChg>
        <pc:picChg chg="add mod">
          <ac:chgData name="Hajda Altin" userId="c61d47ea-033b-4132-bcae-a3c656992811" providerId="ADAL" clId="{DA5999A1-D928-462A-A0A7-7FF60D2126AD}" dt="2024-05-12T15:34:11.324" v="308" actId="164"/>
          <ac:picMkLst>
            <pc:docMk/>
            <pc:sldMk cId="2150236427" sldId="318"/>
            <ac:picMk id="24" creationId="{AA9A079C-E04F-254F-1778-7FB0CF26DB19}"/>
          </ac:picMkLst>
        </pc:picChg>
        <pc:picChg chg="add mod">
          <ac:chgData name="Hajda Altin" userId="c61d47ea-033b-4132-bcae-a3c656992811" providerId="ADAL" clId="{DA5999A1-D928-462A-A0A7-7FF60D2126AD}" dt="2024-05-12T15:36:24.472" v="340" actId="164"/>
          <ac:picMkLst>
            <pc:docMk/>
            <pc:sldMk cId="2150236427" sldId="318"/>
            <ac:picMk id="27" creationId="{C4F46DF5-837E-6540-D733-4AB36474A24C}"/>
          </ac:picMkLst>
        </pc:picChg>
        <pc:picChg chg="add mod">
          <ac:chgData name="Hajda Altin" userId="c61d47ea-033b-4132-bcae-a3c656992811" providerId="ADAL" clId="{DA5999A1-D928-462A-A0A7-7FF60D2126AD}" dt="2024-05-12T15:36:24.472" v="340" actId="164"/>
          <ac:picMkLst>
            <pc:docMk/>
            <pc:sldMk cId="2150236427" sldId="318"/>
            <ac:picMk id="29" creationId="{1E83E9CA-F210-7BEA-3C3B-5A4B7315ACB0}"/>
          </ac:picMkLst>
        </pc:picChg>
        <pc:picChg chg="add mod">
          <ac:chgData name="Hajda Altin" userId="c61d47ea-033b-4132-bcae-a3c656992811" providerId="ADAL" clId="{DA5999A1-D928-462A-A0A7-7FF60D2126AD}" dt="2024-05-12T15:36:38.788" v="342" actId="1076"/>
          <ac:picMkLst>
            <pc:docMk/>
            <pc:sldMk cId="2150236427" sldId="318"/>
            <ac:picMk id="30" creationId="{5A235DC4-F241-876E-4BA8-3B46E5FCEB8D}"/>
          </ac:picMkLst>
        </pc:picChg>
        <pc:picChg chg="add mod">
          <ac:chgData name="Hajda Altin" userId="c61d47ea-033b-4132-bcae-a3c656992811" providerId="ADAL" clId="{DA5999A1-D928-462A-A0A7-7FF60D2126AD}" dt="2024-05-12T15:36:42.670" v="343" actId="1076"/>
          <ac:picMkLst>
            <pc:docMk/>
            <pc:sldMk cId="2150236427" sldId="318"/>
            <ac:picMk id="31" creationId="{BEF3453D-1504-0387-8E55-91DE88924C33}"/>
          </ac:picMkLst>
        </pc:picChg>
        <pc:picChg chg="add mod">
          <ac:chgData name="Hajda Altin" userId="c61d47ea-033b-4132-bcae-a3c656992811" providerId="ADAL" clId="{DA5999A1-D928-462A-A0A7-7FF60D2126AD}" dt="2024-05-12T15:36:46.097" v="344" actId="1076"/>
          <ac:picMkLst>
            <pc:docMk/>
            <pc:sldMk cId="2150236427" sldId="318"/>
            <ac:picMk id="32" creationId="{729E49DB-9A8B-7B0D-7812-26325A66903D}"/>
          </ac:picMkLst>
        </pc:picChg>
        <pc:picChg chg="add mod">
          <ac:chgData name="Hajda Altin" userId="c61d47ea-033b-4132-bcae-a3c656992811" providerId="ADAL" clId="{DA5999A1-D928-462A-A0A7-7FF60D2126AD}" dt="2024-05-12T15:36:50.017" v="345" actId="1076"/>
          <ac:picMkLst>
            <pc:docMk/>
            <pc:sldMk cId="2150236427" sldId="318"/>
            <ac:picMk id="33" creationId="{430F48B3-5C93-E5F1-52F2-1967C9D5ECC8}"/>
          </ac:picMkLst>
        </pc:picChg>
      </pc:sldChg>
      <pc:sldChg chg="modSp mod">
        <pc:chgData name="Hajda Altin" userId="c61d47ea-033b-4132-bcae-a3c656992811" providerId="ADAL" clId="{DA5999A1-D928-462A-A0A7-7FF60D2126AD}" dt="2024-05-12T16:48:36.431" v="2308" actId="20577"/>
        <pc:sldMkLst>
          <pc:docMk/>
          <pc:sldMk cId="3380973462" sldId="323"/>
        </pc:sldMkLst>
        <pc:spChg chg="mod">
          <ac:chgData name="Hajda Altin" userId="c61d47ea-033b-4132-bcae-a3c656992811" providerId="ADAL" clId="{DA5999A1-D928-462A-A0A7-7FF60D2126AD}" dt="2024-05-12T16:48:36.431" v="2308" actId="20577"/>
          <ac:spMkLst>
            <pc:docMk/>
            <pc:sldMk cId="3380973462" sldId="323"/>
            <ac:spMk id="497" creationId="{00000000-0000-0000-0000-000000000000}"/>
          </ac:spMkLst>
        </pc:spChg>
      </pc:sldChg>
      <pc:sldChg chg="del">
        <pc:chgData name="Hajda Altin" userId="c61d47ea-033b-4132-bcae-a3c656992811" providerId="ADAL" clId="{DA5999A1-D928-462A-A0A7-7FF60D2126AD}" dt="2024-05-12T16:48:43.826" v="2309" actId="47"/>
        <pc:sldMkLst>
          <pc:docMk/>
          <pc:sldMk cId="1327616167" sldId="324"/>
        </pc:sldMkLst>
      </pc:sldChg>
      <pc:sldChg chg="modSp mod">
        <pc:chgData name="Hajda Altin" userId="c61d47ea-033b-4132-bcae-a3c656992811" providerId="ADAL" clId="{DA5999A1-D928-462A-A0A7-7FF60D2126AD}" dt="2024-05-12T16:48:46.291" v="2312" actId="20577"/>
        <pc:sldMkLst>
          <pc:docMk/>
          <pc:sldMk cId="626409829" sldId="325"/>
        </pc:sldMkLst>
        <pc:spChg chg="mod">
          <ac:chgData name="Hajda Altin" userId="c61d47ea-033b-4132-bcae-a3c656992811" providerId="ADAL" clId="{DA5999A1-D928-462A-A0A7-7FF60D2126AD}" dt="2024-05-12T16:48:46.291" v="2312" actId="20577"/>
          <ac:spMkLst>
            <pc:docMk/>
            <pc:sldMk cId="626409829" sldId="325"/>
            <ac:spMk id="2" creationId="{BD8888E3-C69E-61D1-9B6C-B3802C5679A7}"/>
          </ac:spMkLst>
        </pc:spChg>
      </pc:sldChg>
      <pc:sldChg chg="del">
        <pc:chgData name="Hajda Altin" userId="c61d47ea-033b-4132-bcae-a3c656992811" providerId="ADAL" clId="{DA5999A1-D928-462A-A0A7-7FF60D2126AD}" dt="2024-05-12T16:50:34.624" v="2376" actId="47"/>
        <pc:sldMkLst>
          <pc:docMk/>
          <pc:sldMk cId="77047295" sldId="326"/>
        </pc:sldMkLst>
      </pc:sldChg>
      <pc:sldChg chg="del">
        <pc:chgData name="Hajda Altin" userId="c61d47ea-033b-4132-bcae-a3c656992811" providerId="ADAL" clId="{DA5999A1-D928-462A-A0A7-7FF60D2126AD}" dt="2024-05-12T16:48:56.634" v="2313" actId="47"/>
        <pc:sldMkLst>
          <pc:docMk/>
          <pc:sldMk cId="4069776371" sldId="330"/>
        </pc:sldMkLst>
      </pc:sldChg>
      <pc:sldChg chg="modSp mod">
        <pc:chgData name="Hajda Altin" userId="c61d47ea-033b-4132-bcae-a3c656992811" providerId="ADAL" clId="{DA5999A1-D928-462A-A0A7-7FF60D2126AD}" dt="2024-05-12T16:48:59.387" v="2315" actId="20577"/>
        <pc:sldMkLst>
          <pc:docMk/>
          <pc:sldMk cId="1436210857" sldId="331"/>
        </pc:sldMkLst>
        <pc:spChg chg="mod">
          <ac:chgData name="Hajda Altin" userId="c61d47ea-033b-4132-bcae-a3c656992811" providerId="ADAL" clId="{DA5999A1-D928-462A-A0A7-7FF60D2126AD}" dt="2024-05-12T16:48:59.387" v="2315" actId="20577"/>
          <ac:spMkLst>
            <pc:docMk/>
            <pc:sldMk cId="1436210857" sldId="331"/>
            <ac:spMk id="499" creationId="{00000000-0000-0000-0000-000000000000}"/>
          </ac:spMkLst>
        </pc:spChg>
      </pc:sldChg>
      <pc:sldChg chg="modSp mod">
        <pc:chgData name="Hajda Altin" userId="c61d47ea-033b-4132-bcae-a3c656992811" providerId="ADAL" clId="{DA5999A1-D928-462A-A0A7-7FF60D2126AD}" dt="2024-05-12T16:49:50.061" v="2375" actId="20577"/>
        <pc:sldMkLst>
          <pc:docMk/>
          <pc:sldMk cId="759940827" sldId="332"/>
        </pc:sldMkLst>
        <pc:spChg chg="mod">
          <ac:chgData name="Hajda Altin" userId="c61d47ea-033b-4132-bcae-a3c656992811" providerId="ADAL" clId="{DA5999A1-D928-462A-A0A7-7FF60D2126AD}" dt="2024-05-12T16:49:50.061" v="2375" actId="20577"/>
          <ac:spMkLst>
            <pc:docMk/>
            <pc:sldMk cId="759940827" sldId="332"/>
            <ac:spMk id="4" creationId="{B507EE93-921F-C735-F2CE-E99467DC76CA}"/>
          </ac:spMkLst>
        </pc:spChg>
      </pc:sldChg>
      <pc:sldChg chg="del">
        <pc:chgData name="Hajda Altin" userId="c61d47ea-033b-4132-bcae-a3c656992811" providerId="ADAL" clId="{DA5999A1-D928-462A-A0A7-7FF60D2126AD}" dt="2024-05-12T16:48:56.634" v="2313" actId="47"/>
        <pc:sldMkLst>
          <pc:docMk/>
          <pc:sldMk cId="355649214" sldId="334"/>
        </pc:sldMkLst>
      </pc:sldChg>
      <pc:sldChg chg="del">
        <pc:chgData name="Hajda Altin" userId="c61d47ea-033b-4132-bcae-a3c656992811" providerId="ADAL" clId="{DA5999A1-D928-462A-A0A7-7FF60D2126AD}" dt="2024-05-12T16:48:56.634" v="2313" actId="47"/>
        <pc:sldMkLst>
          <pc:docMk/>
          <pc:sldMk cId="1834904923" sldId="335"/>
        </pc:sldMkLst>
      </pc:sldChg>
      <pc:sldChg chg="modSp add mod">
        <pc:chgData name="Hajda Altin" userId="c61d47ea-033b-4132-bcae-a3c656992811" providerId="ADAL" clId="{DA5999A1-D928-462A-A0A7-7FF60D2126AD}" dt="2024-05-12T15:27:24.067" v="202" actId="20577"/>
        <pc:sldMkLst>
          <pc:docMk/>
          <pc:sldMk cId="1581395089" sldId="336"/>
        </pc:sldMkLst>
        <pc:spChg chg="mod">
          <ac:chgData name="Hajda Altin" userId="c61d47ea-033b-4132-bcae-a3c656992811" providerId="ADAL" clId="{DA5999A1-D928-462A-A0A7-7FF60D2126AD}" dt="2024-05-12T15:21:44.656" v="155" actId="20577"/>
          <ac:spMkLst>
            <pc:docMk/>
            <pc:sldMk cId="1581395089" sldId="336"/>
            <ac:spMk id="2" creationId="{BD8888E3-C69E-61D1-9B6C-B3802C5679A7}"/>
          </ac:spMkLst>
        </pc:spChg>
        <pc:spChg chg="mod">
          <ac:chgData name="Hajda Altin" userId="c61d47ea-033b-4132-bcae-a3c656992811" providerId="ADAL" clId="{DA5999A1-D928-462A-A0A7-7FF60D2126AD}" dt="2024-05-12T15:20:56.163" v="77" actId="20577"/>
          <ac:spMkLst>
            <pc:docMk/>
            <pc:sldMk cId="1581395089" sldId="336"/>
            <ac:spMk id="3" creationId="{00715519-96AD-4B84-5231-AF8201C652CD}"/>
          </ac:spMkLst>
        </pc:spChg>
        <pc:spChg chg="mod">
          <ac:chgData name="Hajda Altin" userId="c61d47ea-033b-4132-bcae-a3c656992811" providerId="ADAL" clId="{DA5999A1-D928-462A-A0A7-7FF60D2126AD}" dt="2024-05-12T15:27:24.067" v="202" actId="20577"/>
          <ac:spMkLst>
            <pc:docMk/>
            <pc:sldMk cId="1581395089" sldId="336"/>
            <ac:spMk id="4" creationId="{EB9D7AD0-679E-0FA7-9630-29E64790773E}"/>
          </ac:spMkLst>
        </pc:spChg>
      </pc:sldChg>
      <pc:sldChg chg="addSp modSp add mod modAnim">
        <pc:chgData name="Hajda Altin" userId="c61d47ea-033b-4132-bcae-a3c656992811" providerId="ADAL" clId="{DA5999A1-D928-462A-A0A7-7FF60D2126AD}" dt="2024-05-12T15:45:41.220" v="534"/>
        <pc:sldMkLst>
          <pc:docMk/>
          <pc:sldMk cId="3533154374" sldId="337"/>
        </pc:sldMkLst>
        <pc:spChg chg="mod">
          <ac:chgData name="Hajda Altin" userId="c61d47ea-033b-4132-bcae-a3c656992811" providerId="ADAL" clId="{DA5999A1-D928-462A-A0A7-7FF60D2126AD}" dt="2024-05-12T15:39:48.067" v="351" actId="20577"/>
          <ac:spMkLst>
            <pc:docMk/>
            <pc:sldMk cId="3533154374" sldId="337"/>
            <ac:spMk id="2" creationId="{BD8888E3-C69E-61D1-9B6C-B3802C5679A7}"/>
          </ac:spMkLst>
        </pc:spChg>
        <pc:spChg chg="mod">
          <ac:chgData name="Hajda Altin" userId="c61d47ea-033b-4132-bcae-a3c656992811" providerId="ADAL" clId="{DA5999A1-D928-462A-A0A7-7FF60D2126AD}" dt="2024-05-12T15:39:52.670" v="356" actId="20577"/>
          <ac:spMkLst>
            <pc:docMk/>
            <pc:sldMk cId="3533154374" sldId="337"/>
            <ac:spMk id="3" creationId="{00715519-96AD-4B84-5231-AF8201C652CD}"/>
          </ac:spMkLst>
        </pc:spChg>
        <pc:spChg chg="add mod">
          <ac:chgData name="Hajda Altin" userId="c61d47ea-033b-4132-bcae-a3c656992811" providerId="ADAL" clId="{DA5999A1-D928-462A-A0A7-7FF60D2126AD}" dt="2024-05-12T15:44:43.440" v="524" actId="1076"/>
          <ac:spMkLst>
            <pc:docMk/>
            <pc:sldMk cId="3533154374" sldId="337"/>
            <ac:spMk id="4" creationId="{CF2EED33-A8C9-7B7B-49A3-3A08A6F7A51D}"/>
          </ac:spMkLst>
        </pc:spChg>
        <pc:picChg chg="add mod">
          <ac:chgData name="Hajda Altin" userId="c61d47ea-033b-4132-bcae-a3c656992811" providerId="ADAL" clId="{DA5999A1-D928-462A-A0A7-7FF60D2126AD}" dt="2024-05-12T15:42:42.530" v="483" actId="1076"/>
          <ac:picMkLst>
            <pc:docMk/>
            <pc:sldMk cId="3533154374" sldId="337"/>
            <ac:picMk id="9" creationId="{86522E29-378D-D6E7-B91C-6EC1B3F4DECB}"/>
          </ac:picMkLst>
        </pc:picChg>
        <pc:picChg chg="add mod">
          <ac:chgData name="Hajda Altin" userId="c61d47ea-033b-4132-bcae-a3c656992811" providerId="ADAL" clId="{DA5999A1-D928-462A-A0A7-7FF60D2126AD}" dt="2024-05-12T15:45:30.960" v="531" actId="1076"/>
          <ac:picMkLst>
            <pc:docMk/>
            <pc:sldMk cId="3533154374" sldId="337"/>
            <ac:picMk id="11" creationId="{CD569818-2EEC-64BE-A653-1252DB7D8A93}"/>
          </ac:picMkLst>
        </pc:picChg>
      </pc:sldChg>
      <pc:sldChg chg="addSp delSp modSp add mod">
        <pc:chgData name="Hajda Altin" userId="c61d47ea-033b-4132-bcae-a3c656992811" providerId="ADAL" clId="{DA5999A1-D928-462A-A0A7-7FF60D2126AD}" dt="2024-05-12T16:23:59.778" v="1942" actId="20577"/>
        <pc:sldMkLst>
          <pc:docMk/>
          <pc:sldMk cId="3800942080" sldId="338"/>
        </pc:sldMkLst>
        <pc:spChg chg="mod">
          <ac:chgData name="Hajda Altin" userId="c61d47ea-033b-4132-bcae-a3c656992811" providerId="ADAL" clId="{DA5999A1-D928-462A-A0A7-7FF60D2126AD}" dt="2024-05-12T15:47:30.404" v="539" actId="20577"/>
          <ac:spMkLst>
            <pc:docMk/>
            <pc:sldMk cId="3800942080" sldId="338"/>
            <ac:spMk id="2" creationId="{BD8888E3-C69E-61D1-9B6C-B3802C5679A7}"/>
          </ac:spMkLst>
        </pc:spChg>
        <pc:spChg chg="mod">
          <ac:chgData name="Hajda Altin" userId="c61d47ea-033b-4132-bcae-a3c656992811" providerId="ADAL" clId="{DA5999A1-D928-462A-A0A7-7FF60D2126AD}" dt="2024-05-12T16:23:59.778" v="1942" actId="20577"/>
          <ac:spMkLst>
            <pc:docMk/>
            <pc:sldMk cId="3800942080" sldId="338"/>
            <ac:spMk id="3" creationId="{00715519-96AD-4B84-5231-AF8201C652CD}"/>
          </ac:spMkLst>
        </pc:spChg>
        <pc:spChg chg="del mod">
          <ac:chgData name="Hajda Altin" userId="c61d47ea-033b-4132-bcae-a3c656992811" providerId="ADAL" clId="{DA5999A1-D928-462A-A0A7-7FF60D2126AD}" dt="2024-05-12T15:59:35.330" v="1094" actId="478"/>
          <ac:spMkLst>
            <pc:docMk/>
            <pc:sldMk cId="3800942080" sldId="338"/>
            <ac:spMk id="4" creationId="{B507EE93-921F-C735-F2CE-E99467DC76CA}"/>
          </ac:spMkLst>
        </pc:spChg>
        <pc:spChg chg="add del mod">
          <ac:chgData name="Hajda Altin" userId="c61d47ea-033b-4132-bcae-a3c656992811" providerId="ADAL" clId="{DA5999A1-D928-462A-A0A7-7FF60D2126AD}" dt="2024-05-12T15:59:35.330" v="1094" actId="478"/>
          <ac:spMkLst>
            <pc:docMk/>
            <pc:sldMk cId="3800942080" sldId="338"/>
            <ac:spMk id="8" creationId="{A74E52BC-2B62-9E38-600E-3A0CB1B7E3B7}"/>
          </ac:spMkLst>
        </pc:spChg>
        <pc:spChg chg="add del mod">
          <ac:chgData name="Hajda Altin" userId="c61d47ea-033b-4132-bcae-a3c656992811" providerId="ADAL" clId="{DA5999A1-D928-462A-A0A7-7FF60D2126AD}" dt="2024-05-12T15:59:35.330" v="1094" actId="478"/>
          <ac:spMkLst>
            <pc:docMk/>
            <pc:sldMk cId="3800942080" sldId="338"/>
            <ac:spMk id="12" creationId="{91FA6493-6627-B019-573B-2ED843A9B6F9}"/>
          </ac:spMkLst>
        </pc:spChg>
        <pc:spChg chg="add mod">
          <ac:chgData name="Hajda Altin" userId="c61d47ea-033b-4132-bcae-a3c656992811" providerId="ADAL" clId="{DA5999A1-D928-462A-A0A7-7FF60D2126AD}" dt="2024-05-12T15:59:42.609" v="1225" actId="1038"/>
          <ac:spMkLst>
            <pc:docMk/>
            <pc:sldMk cId="3800942080" sldId="338"/>
            <ac:spMk id="17" creationId="{36CE4E4D-AA9D-9EE5-E198-BD1F60D8710D}"/>
          </ac:spMkLst>
        </pc:spChg>
        <pc:spChg chg="add mod">
          <ac:chgData name="Hajda Altin" userId="c61d47ea-033b-4132-bcae-a3c656992811" providerId="ADAL" clId="{DA5999A1-D928-462A-A0A7-7FF60D2126AD}" dt="2024-05-12T15:59:42.609" v="1225" actId="1038"/>
          <ac:spMkLst>
            <pc:docMk/>
            <pc:sldMk cId="3800942080" sldId="338"/>
            <ac:spMk id="18" creationId="{0DC2BFDF-82E9-9C1F-B78A-C319BA9DE018}"/>
          </ac:spMkLst>
        </pc:spChg>
        <pc:spChg chg="add mod">
          <ac:chgData name="Hajda Altin" userId="c61d47ea-033b-4132-bcae-a3c656992811" providerId="ADAL" clId="{DA5999A1-D928-462A-A0A7-7FF60D2126AD}" dt="2024-05-12T15:59:42.609" v="1225" actId="1038"/>
          <ac:spMkLst>
            <pc:docMk/>
            <pc:sldMk cId="3800942080" sldId="338"/>
            <ac:spMk id="20" creationId="{1BC53082-B2DC-80FB-0794-4AAC38F78008}"/>
          </ac:spMkLst>
        </pc:spChg>
        <pc:spChg chg="add mod">
          <ac:chgData name="Hajda Altin" userId="c61d47ea-033b-4132-bcae-a3c656992811" providerId="ADAL" clId="{DA5999A1-D928-462A-A0A7-7FF60D2126AD}" dt="2024-05-12T15:59:42.609" v="1225" actId="1038"/>
          <ac:spMkLst>
            <pc:docMk/>
            <pc:sldMk cId="3800942080" sldId="338"/>
            <ac:spMk id="22" creationId="{2EE3BACF-71AE-7D52-9DA4-12748E630305}"/>
          </ac:spMkLst>
        </pc:spChg>
        <pc:spChg chg="add mod">
          <ac:chgData name="Hajda Altin" userId="c61d47ea-033b-4132-bcae-a3c656992811" providerId="ADAL" clId="{DA5999A1-D928-462A-A0A7-7FF60D2126AD}" dt="2024-05-12T15:59:42.609" v="1225" actId="1038"/>
          <ac:spMkLst>
            <pc:docMk/>
            <pc:sldMk cId="3800942080" sldId="338"/>
            <ac:spMk id="24" creationId="{01B42F03-C98C-D253-B846-49311D0C7C15}"/>
          </ac:spMkLst>
        </pc:spChg>
        <pc:spChg chg="add mod">
          <ac:chgData name="Hajda Altin" userId="c61d47ea-033b-4132-bcae-a3c656992811" providerId="ADAL" clId="{DA5999A1-D928-462A-A0A7-7FF60D2126AD}" dt="2024-05-12T15:59:42.609" v="1225" actId="1038"/>
          <ac:spMkLst>
            <pc:docMk/>
            <pc:sldMk cId="3800942080" sldId="338"/>
            <ac:spMk id="25" creationId="{A2CF19D5-D93B-D7A5-1F45-10911E8AC812}"/>
          </ac:spMkLst>
        </pc:spChg>
        <pc:spChg chg="add mod">
          <ac:chgData name="Hajda Altin" userId="c61d47ea-033b-4132-bcae-a3c656992811" providerId="ADAL" clId="{DA5999A1-D928-462A-A0A7-7FF60D2126AD}" dt="2024-05-12T16:22:53.320" v="1924" actId="20577"/>
          <ac:spMkLst>
            <pc:docMk/>
            <pc:sldMk cId="3800942080" sldId="338"/>
            <ac:spMk id="30" creationId="{7D8015FB-290A-625C-EAAA-9F0714EC932B}"/>
          </ac:spMkLst>
        </pc:spChg>
        <pc:picChg chg="add mod">
          <ac:chgData name="Hajda Altin" userId="c61d47ea-033b-4132-bcae-a3c656992811" providerId="ADAL" clId="{DA5999A1-D928-462A-A0A7-7FF60D2126AD}" dt="2024-05-12T16:23:33.974" v="1931" actId="1076"/>
          <ac:picMkLst>
            <pc:docMk/>
            <pc:sldMk cId="3800942080" sldId="338"/>
            <ac:picMk id="29" creationId="{8842BC4B-9EEF-F7EA-7D4C-FB575FE40B23}"/>
          </ac:picMkLst>
        </pc:picChg>
        <pc:picChg chg="add mod">
          <ac:chgData name="Hajda Altin" userId="c61d47ea-033b-4132-bcae-a3c656992811" providerId="ADAL" clId="{DA5999A1-D928-462A-A0A7-7FF60D2126AD}" dt="2024-05-12T16:23:26.861" v="1929" actId="1076"/>
          <ac:picMkLst>
            <pc:docMk/>
            <pc:sldMk cId="3800942080" sldId="338"/>
            <ac:picMk id="32" creationId="{6E2D89E2-5D32-9B87-7B45-EB3E4D88ECD0}"/>
          </ac:picMkLst>
        </pc:picChg>
        <pc:cxnChg chg="add del mod">
          <ac:chgData name="Hajda Altin" userId="c61d47ea-033b-4132-bcae-a3c656992811" providerId="ADAL" clId="{DA5999A1-D928-462A-A0A7-7FF60D2126AD}" dt="2024-05-12T15:59:35.330" v="1094" actId="478"/>
          <ac:cxnSpMkLst>
            <pc:docMk/>
            <pc:sldMk cId="3800942080" sldId="338"/>
            <ac:cxnSpMk id="10" creationId="{D7F1F638-6CB7-71B9-E63D-16D7AB63F8C2}"/>
          </ac:cxnSpMkLst>
        </pc:cxnChg>
        <pc:cxnChg chg="add del mod">
          <ac:chgData name="Hajda Altin" userId="c61d47ea-033b-4132-bcae-a3c656992811" providerId="ADAL" clId="{DA5999A1-D928-462A-A0A7-7FF60D2126AD}" dt="2024-05-12T15:52:18.058" v="645" actId="478"/>
          <ac:cxnSpMkLst>
            <pc:docMk/>
            <pc:sldMk cId="3800942080" sldId="338"/>
            <ac:cxnSpMk id="14" creationId="{5A267B6A-BE2D-1268-E66D-0B1BC3B57A0B}"/>
          </ac:cxnSpMkLst>
        </pc:cxnChg>
        <pc:cxnChg chg="add del mod">
          <ac:chgData name="Hajda Altin" userId="c61d47ea-033b-4132-bcae-a3c656992811" providerId="ADAL" clId="{DA5999A1-D928-462A-A0A7-7FF60D2126AD}" dt="2024-05-12T15:59:35.330" v="1094" actId="478"/>
          <ac:cxnSpMkLst>
            <pc:docMk/>
            <pc:sldMk cId="3800942080" sldId="338"/>
            <ac:cxnSpMk id="16" creationId="{0492394C-8FDC-3BAC-8B59-85B56936FAEE}"/>
          </ac:cxnSpMkLst>
        </pc:cxnChg>
        <pc:cxnChg chg="add mod">
          <ac:chgData name="Hajda Altin" userId="c61d47ea-033b-4132-bcae-a3c656992811" providerId="ADAL" clId="{DA5999A1-D928-462A-A0A7-7FF60D2126AD}" dt="2024-05-12T15:59:42.609" v="1225" actId="1038"/>
          <ac:cxnSpMkLst>
            <pc:docMk/>
            <pc:sldMk cId="3800942080" sldId="338"/>
            <ac:cxnSpMk id="19" creationId="{5C36510D-927D-C20B-D50C-CE3AEA112068}"/>
          </ac:cxnSpMkLst>
        </pc:cxnChg>
        <pc:cxnChg chg="add mod">
          <ac:chgData name="Hajda Altin" userId="c61d47ea-033b-4132-bcae-a3c656992811" providerId="ADAL" clId="{DA5999A1-D928-462A-A0A7-7FF60D2126AD}" dt="2024-05-12T15:59:42.609" v="1225" actId="1038"/>
          <ac:cxnSpMkLst>
            <pc:docMk/>
            <pc:sldMk cId="3800942080" sldId="338"/>
            <ac:cxnSpMk id="21" creationId="{69C2A04B-6559-7C2F-6FD5-55861F39703D}"/>
          </ac:cxnSpMkLst>
        </pc:cxnChg>
        <pc:cxnChg chg="add mod">
          <ac:chgData name="Hajda Altin" userId="c61d47ea-033b-4132-bcae-a3c656992811" providerId="ADAL" clId="{DA5999A1-D928-462A-A0A7-7FF60D2126AD}" dt="2024-05-12T15:59:42.609" v="1225" actId="1038"/>
          <ac:cxnSpMkLst>
            <pc:docMk/>
            <pc:sldMk cId="3800942080" sldId="338"/>
            <ac:cxnSpMk id="23" creationId="{EF6D6EAC-776B-89A0-8588-19F06E653B5A}"/>
          </ac:cxnSpMkLst>
        </pc:cxnChg>
        <pc:cxnChg chg="add mod">
          <ac:chgData name="Hajda Altin" userId="c61d47ea-033b-4132-bcae-a3c656992811" providerId="ADAL" clId="{DA5999A1-D928-462A-A0A7-7FF60D2126AD}" dt="2024-05-12T15:59:42.609" v="1225" actId="1038"/>
          <ac:cxnSpMkLst>
            <pc:docMk/>
            <pc:sldMk cId="3800942080" sldId="338"/>
            <ac:cxnSpMk id="26" creationId="{90969F9F-CB59-9BDD-CE5C-079DC0988779}"/>
          </ac:cxnSpMkLst>
        </pc:cxnChg>
        <pc:cxnChg chg="add mod">
          <ac:chgData name="Hajda Altin" userId="c61d47ea-033b-4132-bcae-a3c656992811" providerId="ADAL" clId="{DA5999A1-D928-462A-A0A7-7FF60D2126AD}" dt="2024-05-12T15:59:42.609" v="1225" actId="1038"/>
          <ac:cxnSpMkLst>
            <pc:docMk/>
            <pc:sldMk cId="3800942080" sldId="338"/>
            <ac:cxnSpMk id="27" creationId="{49CFE1D7-429F-CC76-153A-92E04C40E062}"/>
          </ac:cxnSpMkLst>
        </pc:cxnChg>
      </pc:sldChg>
      <pc:sldChg chg="addSp delSp modSp add mod">
        <pc:chgData name="Hajda Altin" userId="c61d47ea-033b-4132-bcae-a3c656992811" providerId="ADAL" clId="{DA5999A1-D928-462A-A0A7-7FF60D2126AD}" dt="2024-05-12T16:34:05.271" v="2236" actId="1076"/>
        <pc:sldMkLst>
          <pc:docMk/>
          <pc:sldMk cId="2946120486" sldId="339"/>
        </pc:sldMkLst>
        <pc:spChg chg="mod">
          <ac:chgData name="Hajda Altin" userId="c61d47ea-033b-4132-bcae-a3c656992811" providerId="ADAL" clId="{DA5999A1-D928-462A-A0A7-7FF60D2126AD}" dt="2024-05-12T16:24:03.995" v="1943"/>
          <ac:spMkLst>
            <pc:docMk/>
            <pc:sldMk cId="2946120486" sldId="339"/>
            <ac:spMk id="3" creationId="{00715519-96AD-4B84-5231-AF8201C652CD}"/>
          </ac:spMkLst>
        </pc:spChg>
        <pc:spChg chg="add del mod">
          <ac:chgData name="Hajda Altin" userId="c61d47ea-033b-4132-bcae-a3c656992811" providerId="ADAL" clId="{DA5999A1-D928-462A-A0A7-7FF60D2126AD}" dt="2024-05-12T16:04:10.172" v="1498" actId="478"/>
          <ac:spMkLst>
            <pc:docMk/>
            <pc:sldMk cId="2946120486" sldId="339"/>
            <ac:spMk id="4" creationId="{B507EE93-921F-C735-F2CE-E99467DC76CA}"/>
          </ac:spMkLst>
        </pc:spChg>
        <pc:spChg chg="del mod">
          <ac:chgData name="Hajda Altin" userId="c61d47ea-033b-4132-bcae-a3c656992811" providerId="ADAL" clId="{DA5999A1-D928-462A-A0A7-7FF60D2126AD}" dt="2024-05-12T16:04:10.172" v="1498" actId="478"/>
          <ac:spMkLst>
            <pc:docMk/>
            <pc:sldMk cId="2946120486" sldId="339"/>
            <ac:spMk id="8" creationId="{A74E52BC-2B62-9E38-600E-3A0CB1B7E3B7}"/>
          </ac:spMkLst>
        </pc:spChg>
        <pc:spChg chg="add del mod">
          <ac:chgData name="Hajda Altin" userId="c61d47ea-033b-4132-bcae-a3c656992811" providerId="ADAL" clId="{DA5999A1-D928-462A-A0A7-7FF60D2126AD}" dt="2024-05-12T16:04:10.172" v="1498" actId="478"/>
          <ac:spMkLst>
            <pc:docMk/>
            <pc:sldMk cId="2946120486" sldId="339"/>
            <ac:spMk id="9" creationId="{CDF4C036-C342-297F-0C64-04DB52BE6BC3}"/>
          </ac:spMkLst>
        </pc:spChg>
        <pc:spChg chg="del mod">
          <ac:chgData name="Hajda Altin" userId="c61d47ea-033b-4132-bcae-a3c656992811" providerId="ADAL" clId="{DA5999A1-D928-462A-A0A7-7FF60D2126AD}" dt="2024-05-12T16:04:10.172" v="1498" actId="478"/>
          <ac:spMkLst>
            <pc:docMk/>
            <pc:sldMk cId="2946120486" sldId="339"/>
            <ac:spMk id="12" creationId="{91FA6493-6627-B019-573B-2ED843A9B6F9}"/>
          </ac:spMkLst>
        </pc:spChg>
        <pc:spChg chg="add del mod">
          <ac:chgData name="Hajda Altin" userId="c61d47ea-033b-4132-bcae-a3c656992811" providerId="ADAL" clId="{DA5999A1-D928-462A-A0A7-7FF60D2126AD}" dt="2024-05-12T16:04:10.172" v="1498" actId="478"/>
          <ac:spMkLst>
            <pc:docMk/>
            <pc:sldMk cId="2946120486" sldId="339"/>
            <ac:spMk id="14" creationId="{20AB8808-AA78-E59A-9F54-CEFC6948284F}"/>
          </ac:spMkLst>
        </pc:spChg>
        <pc:spChg chg="add del mod">
          <ac:chgData name="Hajda Altin" userId="c61d47ea-033b-4132-bcae-a3c656992811" providerId="ADAL" clId="{DA5999A1-D928-462A-A0A7-7FF60D2126AD}" dt="2024-05-12T16:02:33.393" v="1421" actId="478"/>
          <ac:spMkLst>
            <pc:docMk/>
            <pc:sldMk cId="2946120486" sldId="339"/>
            <ac:spMk id="15" creationId="{9776713B-BEC6-E046-6F65-608F1AFDFAA6}"/>
          </ac:spMkLst>
        </pc:spChg>
        <pc:spChg chg="add del mod">
          <ac:chgData name="Hajda Altin" userId="c61d47ea-033b-4132-bcae-a3c656992811" providerId="ADAL" clId="{DA5999A1-D928-462A-A0A7-7FF60D2126AD}" dt="2024-05-12T16:04:10.172" v="1498" actId="478"/>
          <ac:spMkLst>
            <pc:docMk/>
            <pc:sldMk cId="2946120486" sldId="339"/>
            <ac:spMk id="21" creationId="{96CE383C-DC10-685D-7DF9-BB6DA97BE27F}"/>
          </ac:spMkLst>
        </pc:spChg>
        <pc:spChg chg="add mod">
          <ac:chgData name="Hajda Altin" userId="c61d47ea-033b-4132-bcae-a3c656992811" providerId="ADAL" clId="{DA5999A1-D928-462A-A0A7-7FF60D2126AD}" dt="2024-05-12T16:04:26.248" v="1648" actId="1037"/>
          <ac:spMkLst>
            <pc:docMk/>
            <pc:sldMk cId="2946120486" sldId="339"/>
            <ac:spMk id="23" creationId="{7C2F9EE7-C1ED-269B-8EB1-F435CA26D26D}"/>
          </ac:spMkLst>
        </pc:spChg>
        <pc:spChg chg="add mod">
          <ac:chgData name="Hajda Altin" userId="c61d47ea-033b-4132-bcae-a3c656992811" providerId="ADAL" clId="{DA5999A1-D928-462A-A0A7-7FF60D2126AD}" dt="2024-05-12T16:04:26.248" v="1648" actId="1037"/>
          <ac:spMkLst>
            <pc:docMk/>
            <pc:sldMk cId="2946120486" sldId="339"/>
            <ac:spMk id="24" creationId="{6171FAEC-8F96-9575-1311-F0276D10EB43}"/>
          </ac:spMkLst>
        </pc:spChg>
        <pc:spChg chg="add mod">
          <ac:chgData name="Hajda Altin" userId="c61d47ea-033b-4132-bcae-a3c656992811" providerId="ADAL" clId="{DA5999A1-D928-462A-A0A7-7FF60D2126AD}" dt="2024-05-12T16:04:26.248" v="1648" actId="1037"/>
          <ac:spMkLst>
            <pc:docMk/>
            <pc:sldMk cId="2946120486" sldId="339"/>
            <ac:spMk id="26" creationId="{A3EB1032-D2C6-C8B4-E66F-C8BBFCC2529F}"/>
          </ac:spMkLst>
        </pc:spChg>
        <pc:spChg chg="add mod">
          <ac:chgData name="Hajda Altin" userId="c61d47ea-033b-4132-bcae-a3c656992811" providerId="ADAL" clId="{DA5999A1-D928-462A-A0A7-7FF60D2126AD}" dt="2024-05-12T16:04:26.248" v="1648" actId="1037"/>
          <ac:spMkLst>
            <pc:docMk/>
            <pc:sldMk cId="2946120486" sldId="339"/>
            <ac:spMk id="28" creationId="{28DF4BC5-8482-6445-428E-DD1B58D27EC0}"/>
          </ac:spMkLst>
        </pc:spChg>
        <pc:spChg chg="add mod">
          <ac:chgData name="Hajda Altin" userId="c61d47ea-033b-4132-bcae-a3c656992811" providerId="ADAL" clId="{DA5999A1-D928-462A-A0A7-7FF60D2126AD}" dt="2024-05-12T16:04:26.248" v="1648" actId="1037"/>
          <ac:spMkLst>
            <pc:docMk/>
            <pc:sldMk cId="2946120486" sldId="339"/>
            <ac:spMk id="30" creationId="{A616805D-B83B-B558-27B6-47BADA26A27B}"/>
          </ac:spMkLst>
        </pc:spChg>
        <pc:spChg chg="add mod">
          <ac:chgData name="Hajda Altin" userId="c61d47ea-033b-4132-bcae-a3c656992811" providerId="ADAL" clId="{DA5999A1-D928-462A-A0A7-7FF60D2126AD}" dt="2024-05-12T16:04:26.248" v="1648" actId="1037"/>
          <ac:spMkLst>
            <pc:docMk/>
            <pc:sldMk cId="2946120486" sldId="339"/>
            <ac:spMk id="31" creationId="{0EA7976E-5244-31ED-284B-92549B625CB9}"/>
          </ac:spMkLst>
        </pc:spChg>
        <pc:spChg chg="add mod">
          <ac:chgData name="Hajda Altin" userId="c61d47ea-033b-4132-bcae-a3c656992811" providerId="ADAL" clId="{DA5999A1-D928-462A-A0A7-7FF60D2126AD}" dt="2024-05-12T16:29:10.019" v="2054" actId="1076"/>
          <ac:spMkLst>
            <pc:docMk/>
            <pc:sldMk cId="2946120486" sldId="339"/>
            <ac:spMk id="34" creationId="{0507B2C6-FA18-F921-9175-F3FFA9FD2BF3}"/>
          </ac:spMkLst>
        </pc:spChg>
        <pc:spChg chg="add mod">
          <ac:chgData name="Hajda Altin" userId="c61d47ea-033b-4132-bcae-a3c656992811" providerId="ADAL" clId="{DA5999A1-D928-462A-A0A7-7FF60D2126AD}" dt="2024-05-12T16:34:05.271" v="2236" actId="1076"/>
          <ac:spMkLst>
            <pc:docMk/>
            <pc:sldMk cId="2946120486" sldId="339"/>
            <ac:spMk id="39" creationId="{D3A27BF7-99CF-FD7A-485A-CF9EC4F9296B}"/>
          </ac:spMkLst>
        </pc:spChg>
        <pc:picChg chg="add mod">
          <ac:chgData name="Hajda Altin" userId="c61d47ea-033b-4132-bcae-a3c656992811" providerId="ADAL" clId="{DA5999A1-D928-462A-A0A7-7FF60D2126AD}" dt="2024-05-12T16:30:21.494" v="2062" actId="1076"/>
          <ac:picMkLst>
            <pc:docMk/>
            <pc:sldMk cId="2946120486" sldId="339"/>
            <ac:picMk id="36" creationId="{48198D90-43E9-9FF6-7C0D-6A95BEAF9A6A}"/>
          </ac:picMkLst>
        </pc:picChg>
        <pc:picChg chg="add mod">
          <ac:chgData name="Hajda Altin" userId="c61d47ea-033b-4132-bcae-a3c656992811" providerId="ADAL" clId="{DA5999A1-D928-462A-A0A7-7FF60D2126AD}" dt="2024-05-12T16:32:22.526" v="2070" actId="1076"/>
          <ac:picMkLst>
            <pc:docMk/>
            <pc:sldMk cId="2946120486" sldId="339"/>
            <ac:picMk id="38" creationId="{BCA82D9C-9FFE-4F1B-B983-5BEA07E9AAD3}"/>
          </ac:picMkLst>
        </pc:picChg>
        <pc:cxnChg chg="add del mod">
          <ac:chgData name="Hajda Altin" userId="c61d47ea-033b-4132-bcae-a3c656992811" providerId="ADAL" clId="{DA5999A1-D928-462A-A0A7-7FF60D2126AD}" dt="2024-05-12T16:04:10.172" v="1498" actId="478"/>
          <ac:cxnSpMkLst>
            <pc:docMk/>
            <pc:sldMk cId="2946120486" sldId="339"/>
            <ac:cxnSpMk id="10" creationId="{D7F1F638-6CB7-71B9-E63D-16D7AB63F8C2}"/>
          </ac:cxnSpMkLst>
        </pc:cxnChg>
        <pc:cxnChg chg="add del mod">
          <ac:chgData name="Hajda Altin" userId="c61d47ea-033b-4132-bcae-a3c656992811" providerId="ADAL" clId="{DA5999A1-D928-462A-A0A7-7FF60D2126AD}" dt="2024-05-12T16:04:10.172" v="1498" actId="478"/>
          <ac:cxnSpMkLst>
            <pc:docMk/>
            <pc:sldMk cId="2946120486" sldId="339"/>
            <ac:cxnSpMk id="13" creationId="{50FED661-3CCE-9A08-43F4-174C35098630}"/>
          </ac:cxnSpMkLst>
        </pc:cxnChg>
        <pc:cxnChg chg="del mod">
          <ac:chgData name="Hajda Altin" userId="c61d47ea-033b-4132-bcae-a3c656992811" providerId="ADAL" clId="{DA5999A1-D928-462A-A0A7-7FF60D2126AD}" dt="2024-05-12T16:04:10.172" v="1498" actId="478"/>
          <ac:cxnSpMkLst>
            <pc:docMk/>
            <pc:sldMk cId="2946120486" sldId="339"/>
            <ac:cxnSpMk id="16" creationId="{0492394C-8FDC-3BAC-8B59-85B56936FAEE}"/>
          </ac:cxnSpMkLst>
        </pc:cxnChg>
        <pc:cxnChg chg="add del mod">
          <ac:chgData name="Hajda Altin" userId="c61d47ea-033b-4132-bcae-a3c656992811" providerId="ADAL" clId="{DA5999A1-D928-462A-A0A7-7FF60D2126AD}" dt="2024-05-12T16:04:10.172" v="1498" actId="478"/>
          <ac:cxnSpMkLst>
            <pc:docMk/>
            <pc:sldMk cId="2946120486" sldId="339"/>
            <ac:cxnSpMk id="18" creationId="{D53B1444-BCA1-55AC-46E2-FD5E5E252360}"/>
          </ac:cxnSpMkLst>
        </pc:cxnChg>
        <pc:cxnChg chg="add del mod">
          <ac:chgData name="Hajda Altin" userId="c61d47ea-033b-4132-bcae-a3c656992811" providerId="ADAL" clId="{DA5999A1-D928-462A-A0A7-7FF60D2126AD}" dt="2024-05-12T16:02:33.393" v="1421" actId="478"/>
          <ac:cxnSpMkLst>
            <pc:docMk/>
            <pc:sldMk cId="2946120486" sldId="339"/>
            <ac:cxnSpMk id="20" creationId="{959B9F7B-41B5-BB59-8C2A-52CA0FF64BB2}"/>
          </ac:cxnSpMkLst>
        </pc:cxnChg>
        <pc:cxnChg chg="add del mod">
          <ac:chgData name="Hajda Altin" userId="c61d47ea-033b-4132-bcae-a3c656992811" providerId="ADAL" clId="{DA5999A1-D928-462A-A0A7-7FF60D2126AD}" dt="2024-05-12T16:04:10.172" v="1498" actId="478"/>
          <ac:cxnSpMkLst>
            <pc:docMk/>
            <pc:sldMk cId="2946120486" sldId="339"/>
            <ac:cxnSpMk id="22" creationId="{C9997FB2-8CC0-3406-C131-DE2307BCF50F}"/>
          </ac:cxnSpMkLst>
        </pc:cxnChg>
        <pc:cxnChg chg="add mod">
          <ac:chgData name="Hajda Altin" userId="c61d47ea-033b-4132-bcae-a3c656992811" providerId="ADAL" clId="{DA5999A1-D928-462A-A0A7-7FF60D2126AD}" dt="2024-05-12T16:04:26.248" v="1648" actId="1037"/>
          <ac:cxnSpMkLst>
            <pc:docMk/>
            <pc:sldMk cId="2946120486" sldId="339"/>
            <ac:cxnSpMk id="25" creationId="{DF036869-3C72-8BB5-7599-1C547EF9AD15}"/>
          </ac:cxnSpMkLst>
        </pc:cxnChg>
        <pc:cxnChg chg="add mod">
          <ac:chgData name="Hajda Altin" userId="c61d47ea-033b-4132-bcae-a3c656992811" providerId="ADAL" clId="{DA5999A1-D928-462A-A0A7-7FF60D2126AD}" dt="2024-05-12T16:04:26.248" v="1648" actId="1037"/>
          <ac:cxnSpMkLst>
            <pc:docMk/>
            <pc:sldMk cId="2946120486" sldId="339"/>
            <ac:cxnSpMk id="27" creationId="{0F489D21-80C1-E2AA-DB26-9BAEC0AC75D5}"/>
          </ac:cxnSpMkLst>
        </pc:cxnChg>
        <pc:cxnChg chg="add mod">
          <ac:chgData name="Hajda Altin" userId="c61d47ea-033b-4132-bcae-a3c656992811" providerId="ADAL" clId="{DA5999A1-D928-462A-A0A7-7FF60D2126AD}" dt="2024-05-12T16:04:26.248" v="1648" actId="1037"/>
          <ac:cxnSpMkLst>
            <pc:docMk/>
            <pc:sldMk cId="2946120486" sldId="339"/>
            <ac:cxnSpMk id="29" creationId="{5290C31F-BE88-1F49-1C17-9484B7C6A40D}"/>
          </ac:cxnSpMkLst>
        </pc:cxnChg>
        <pc:cxnChg chg="add mod">
          <ac:chgData name="Hajda Altin" userId="c61d47ea-033b-4132-bcae-a3c656992811" providerId="ADAL" clId="{DA5999A1-D928-462A-A0A7-7FF60D2126AD}" dt="2024-05-12T16:04:26.248" v="1648" actId="1037"/>
          <ac:cxnSpMkLst>
            <pc:docMk/>
            <pc:sldMk cId="2946120486" sldId="339"/>
            <ac:cxnSpMk id="32" creationId="{98A17A47-9CFD-308D-643B-8AA8FF6F7563}"/>
          </ac:cxnSpMkLst>
        </pc:cxnChg>
        <pc:cxnChg chg="add mod">
          <ac:chgData name="Hajda Altin" userId="c61d47ea-033b-4132-bcae-a3c656992811" providerId="ADAL" clId="{DA5999A1-D928-462A-A0A7-7FF60D2126AD}" dt="2024-05-12T16:04:26.248" v="1648" actId="1037"/>
          <ac:cxnSpMkLst>
            <pc:docMk/>
            <pc:sldMk cId="2946120486" sldId="339"/>
            <ac:cxnSpMk id="33" creationId="{D81011F2-7BDD-48C2-1DA6-41CDF1CB660F}"/>
          </ac:cxnSpMkLst>
        </pc:cxnChg>
      </pc:sldChg>
      <pc:sldChg chg="addSp modSp add del mod modAnim">
        <pc:chgData name="Hajda Altin" userId="c61d47ea-033b-4132-bcae-a3c656992811" providerId="ADAL" clId="{DA5999A1-D928-462A-A0A7-7FF60D2126AD}" dt="2024-05-12T16:40:12.344" v="2304"/>
        <pc:sldMkLst>
          <pc:docMk/>
          <pc:sldMk cId="1871713483" sldId="340"/>
        </pc:sldMkLst>
        <pc:spChg chg="mod">
          <ac:chgData name="Hajda Altin" userId="c61d47ea-033b-4132-bcae-a3c656992811" providerId="ADAL" clId="{DA5999A1-D928-462A-A0A7-7FF60D2126AD}" dt="2024-05-12T16:24:07.666" v="1945" actId="20577"/>
          <ac:spMkLst>
            <pc:docMk/>
            <pc:sldMk cId="1871713483" sldId="340"/>
            <ac:spMk id="3" creationId="{00715519-96AD-4B84-5231-AF8201C652CD}"/>
          </ac:spMkLst>
        </pc:spChg>
        <pc:spChg chg="mod">
          <ac:chgData name="Hajda Altin" userId="c61d47ea-033b-4132-bcae-a3c656992811" providerId="ADAL" clId="{DA5999A1-D928-462A-A0A7-7FF60D2126AD}" dt="2024-05-12T16:01:17.935" v="1374" actId="1037"/>
          <ac:spMkLst>
            <pc:docMk/>
            <pc:sldMk cId="1871713483" sldId="340"/>
            <ac:spMk id="4" creationId="{B507EE93-921F-C735-F2CE-E99467DC76CA}"/>
          </ac:spMkLst>
        </pc:spChg>
        <pc:spChg chg="mod">
          <ac:chgData name="Hajda Altin" userId="c61d47ea-033b-4132-bcae-a3c656992811" providerId="ADAL" clId="{DA5999A1-D928-462A-A0A7-7FF60D2126AD}" dt="2024-05-12T16:01:17.935" v="1374" actId="1037"/>
          <ac:spMkLst>
            <pc:docMk/>
            <pc:sldMk cId="1871713483" sldId="340"/>
            <ac:spMk id="8" creationId="{A74E52BC-2B62-9E38-600E-3A0CB1B7E3B7}"/>
          </ac:spMkLst>
        </pc:spChg>
        <pc:spChg chg="mod">
          <ac:chgData name="Hajda Altin" userId="c61d47ea-033b-4132-bcae-a3c656992811" providerId="ADAL" clId="{DA5999A1-D928-462A-A0A7-7FF60D2126AD}" dt="2024-05-12T16:01:17.935" v="1374" actId="1037"/>
          <ac:spMkLst>
            <pc:docMk/>
            <pc:sldMk cId="1871713483" sldId="340"/>
            <ac:spMk id="9" creationId="{CDF4C036-C342-297F-0C64-04DB52BE6BC3}"/>
          </ac:spMkLst>
        </pc:spChg>
        <pc:spChg chg="mod">
          <ac:chgData name="Hajda Altin" userId="c61d47ea-033b-4132-bcae-a3c656992811" providerId="ADAL" clId="{DA5999A1-D928-462A-A0A7-7FF60D2126AD}" dt="2024-05-12T16:01:17.935" v="1374" actId="1037"/>
          <ac:spMkLst>
            <pc:docMk/>
            <pc:sldMk cId="1871713483" sldId="340"/>
            <ac:spMk id="12" creationId="{91FA6493-6627-B019-573B-2ED843A9B6F9}"/>
          </ac:spMkLst>
        </pc:spChg>
        <pc:spChg chg="mod">
          <ac:chgData name="Hajda Altin" userId="c61d47ea-033b-4132-bcae-a3c656992811" providerId="ADAL" clId="{DA5999A1-D928-462A-A0A7-7FF60D2126AD}" dt="2024-05-12T16:01:17.935" v="1374" actId="1037"/>
          <ac:spMkLst>
            <pc:docMk/>
            <pc:sldMk cId="1871713483" sldId="340"/>
            <ac:spMk id="14" creationId="{20AB8808-AA78-E59A-9F54-CEFC6948284F}"/>
          </ac:spMkLst>
        </pc:spChg>
        <pc:spChg chg="mod">
          <ac:chgData name="Hajda Altin" userId="c61d47ea-033b-4132-bcae-a3c656992811" providerId="ADAL" clId="{DA5999A1-D928-462A-A0A7-7FF60D2126AD}" dt="2024-05-12T16:02:14.909" v="1420" actId="1076"/>
          <ac:spMkLst>
            <pc:docMk/>
            <pc:sldMk cId="1871713483" sldId="340"/>
            <ac:spMk id="15" creationId="{9776713B-BEC6-E046-6F65-608F1AFDFAA6}"/>
          </ac:spMkLst>
        </pc:spChg>
        <pc:spChg chg="add mod">
          <ac:chgData name="Hajda Altin" userId="c61d47ea-033b-4132-bcae-a3c656992811" providerId="ADAL" clId="{DA5999A1-D928-462A-A0A7-7FF60D2126AD}" dt="2024-05-12T16:37:32.996" v="2272" actId="1076"/>
          <ac:spMkLst>
            <pc:docMk/>
            <pc:sldMk cId="1871713483" sldId="340"/>
            <ac:spMk id="21" creationId="{D0C4CC6C-921B-5F69-883C-57DB23CEB313}"/>
          </ac:spMkLst>
        </pc:spChg>
        <pc:graphicFrameChg chg="add mod modGraphic">
          <ac:chgData name="Hajda Altin" userId="c61d47ea-033b-4132-bcae-a3c656992811" providerId="ADAL" clId="{DA5999A1-D928-462A-A0A7-7FF60D2126AD}" dt="2024-05-12T16:39:35.442" v="2299" actId="1076"/>
          <ac:graphicFrameMkLst>
            <pc:docMk/>
            <pc:sldMk cId="1871713483" sldId="340"/>
            <ac:graphicFrameMk id="24" creationId="{E07ECC46-F745-0D08-0B6C-E76C7F9528CE}"/>
          </ac:graphicFrameMkLst>
        </pc:graphicFrameChg>
        <pc:picChg chg="add mod">
          <ac:chgData name="Hajda Altin" userId="c61d47ea-033b-4132-bcae-a3c656992811" providerId="ADAL" clId="{DA5999A1-D928-462A-A0A7-7FF60D2126AD}" dt="2024-05-12T16:37:30.235" v="2271" actId="1076"/>
          <ac:picMkLst>
            <pc:docMk/>
            <pc:sldMk cId="1871713483" sldId="340"/>
            <ac:picMk id="19" creationId="{CAD5FF5A-C9AD-9F67-2D8A-EAC0D88DFB81}"/>
          </ac:picMkLst>
        </pc:picChg>
        <pc:picChg chg="add mod">
          <ac:chgData name="Hajda Altin" userId="c61d47ea-033b-4132-bcae-a3c656992811" providerId="ADAL" clId="{DA5999A1-D928-462A-A0A7-7FF60D2126AD}" dt="2024-05-12T16:38:05.364" v="2279" actId="1076"/>
          <ac:picMkLst>
            <pc:docMk/>
            <pc:sldMk cId="1871713483" sldId="340"/>
            <ac:picMk id="23" creationId="{7C9C4AB1-4FB5-C6B6-4DAB-07C804E31255}"/>
          </ac:picMkLst>
        </pc:picChg>
        <pc:cxnChg chg="mod">
          <ac:chgData name="Hajda Altin" userId="c61d47ea-033b-4132-bcae-a3c656992811" providerId="ADAL" clId="{DA5999A1-D928-462A-A0A7-7FF60D2126AD}" dt="2024-05-12T16:01:17.935" v="1374" actId="1037"/>
          <ac:cxnSpMkLst>
            <pc:docMk/>
            <pc:sldMk cId="1871713483" sldId="340"/>
            <ac:cxnSpMk id="10" creationId="{D7F1F638-6CB7-71B9-E63D-16D7AB63F8C2}"/>
          </ac:cxnSpMkLst>
        </pc:cxnChg>
        <pc:cxnChg chg="mod">
          <ac:chgData name="Hajda Altin" userId="c61d47ea-033b-4132-bcae-a3c656992811" providerId="ADAL" clId="{DA5999A1-D928-462A-A0A7-7FF60D2126AD}" dt="2024-05-12T16:01:17.935" v="1374" actId="1037"/>
          <ac:cxnSpMkLst>
            <pc:docMk/>
            <pc:sldMk cId="1871713483" sldId="340"/>
            <ac:cxnSpMk id="13" creationId="{50FED661-3CCE-9A08-43F4-174C35098630}"/>
          </ac:cxnSpMkLst>
        </pc:cxnChg>
        <pc:cxnChg chg="mod">
          <ac:chgData name="Hajda Altin" userId="c61d47ea-033b-4132-bcae-a3c656992811" providerId="ADAL" clId="{DA5999A1-D928-462A-A0A7-7FF60D2126AD}" dt="2024-05-12T16:01:17.935" v="1374" actId="1037"/>
          <ac:cxnSpMkLst>
            <pc:docMk/>
            <pc:sldMk cId="1871713483" sldId="340"/>
            <ac:cxnSpMk id="16" creationId="{0492394C-8FDC-3BAC-8B59-85B56936FAEE}"/>
          </ac:cxnSpMkLst>
        </pc:cxnChg>
        <pc:cxnChg chg="mod">
          <ac:chgData name="Hajda Altin" userId="c61d47ea-033b-4132-bcae-a3c656992811" providerId="ADAL" clId="{DA5999A1-D928-462A-A0A7-7FF60D2126AD}" dt="2024-05-12T16:01:17.935" v="1374" actId="1037"/>
          <ac:cxnSpMkLst>
            <pc:docMk/>
            <pc:sldMk cId="1871713483" sldId="340"/>
            <ac:cxnSpMk id="18" creationId="{D53B1444-BCA1-55AC-46E2-FD5E5E252360}"/>
          </ac:cxnSpMkLst>
        </pc:cxnChg>
        <pc:cxnChg chg="mod">
          <ac:chgData name="Hajda Altin" userId="c61d47ea-033b-4132-bcae-a3c656992811" providerId="ADAL" clId="{DA5999A1-D928-462A-A0A7-7FF60D2126AD}" dt="2024-05-12T16:02:14.909" v="1420" actId="1076"/>
          <ac:cxnSpMkLst>
            <pc:docMk/>
            <pc:sldMk cId="1871713483" sldId="340"/>
            <ac:cxnSpMk id="20" creationId="{959B9F7B-41B5-BB59-8C2A-52CA0FF64BB2}"/>
          </ac:cxnSpMkLst>
        </pc:cxnChg>
        <pc:cxnChg chg="add mod">
          <ac:chgData name="Hajda Altin" userId="c61d47ea-033b-4132-bcae-a3c656992811" providerId="ADAL" clId="{DA5999A1-D928-462A-A0A7-7FF60D2126AD}" dt="2024-05-12T16:39:58.668" v="2303" actId="1582"/>
          <ac:cxnSpMkLst>
            <pc:docMk/>
            <pc:sldMk cId="1871713483" sldId="340"/>
            <ac:cxnSpMk id="26" creationId="{B0074001-15CD-2487-695A-01E688EF8330}"/>
          </ac:cxnSpMkLst>
        </pc:cxnChg>
      </pc:sldChg>
      <pc:sldChg chg="addSp delSp modSp add mod">
        <pc:chgData name="Hajda Altin" userId="c61d47ea-033b-4132-bcae-a3c656992811" providerId="ADAL" clId="{DA5999A1-D928-462A-A0A7-7FF60D2126AD}" dt="2024-05-12T16:12:46.834" v="1712" actId="242"/>
        <pc:sldMkLst>
          <pc:docMk/>
          <pc:sldMk cId="28884567" sldId="341"/>
        </pc:sldMkLst>
        <pc:spChg chg="mod">
          <ac:chgData name="Hajda Altin" userId="c61d47ea-033b-4132-bcae-a3c656992811" providerId="ADAL" clId="{DA5999A1-D928-462A-A0A7-7FF60D2126AD}" dt="2024-05-12T16:05:13.566" v="1653" actId="20577"/>
          <ac:spMkLst>
            <pc:docMk/>
            <pc:sldMk cId="28884567" sldId="341"/>
            <ac:spMk id="2" creationId="{BD8888E3-C69E-61D1-9B6C-B3802C5679A7}"/>
          </ac:spMkLst>
        </pc:spChg>
        <pc:spChg chg="mod">
          <ac:chgData name="Hajda Altin" userId="c61d47ea-033b-4132-bcae-a3c656992811" providerId="ADAL" clId="{DA5999A1-D928-462A-A0A7-7FF60D2126AD}" dt="2024-05-12T16:05:19.830" v="1663" actId="20577"/>
          <ac:spMkLst>
            <pc:docMk/>
            <pc:sldMk cId="28884567" sldId="341"/>
            <ac:spMk id="3" creationId="{00715519-96AD-4B84-5231-AF8201C652CD}"/>
          </ac:spMkLst>
        </pc:spChg>
        <pc:spChg chg="del">
          <ac:chgData name="Hajda Altin" userId="c61d47ea-033b-4132-bcae-a3c656992811" providerId="ADAL" clId="{DA5999A1-D928-462A-A0A7-7FF60D2126AD}" dt="2024-05-12T16:12:22.818" v="1711" actId="478"/>
          <ac:spMkLst>
            <pc:docMk/>
            <pc:sldMk cId="28884567" sldId="341"/>
            <ac:spMk id="4" creationId="{B507EE93-921F-C735-F2CE-E99467DC76CA}"/>
          </ac:spMkLst>
        </pc:spChg>
        <pc:graphicFrameChg chg="add mod modGraphic">
          <ac:chgData name="Hajda Altin" userId="c61d47ea-033b-4132-bcae-a3c656992811" providerId="ADAL" clId="{DA5999A1-D928-462A-A0A7-7FF60D2126AD}" dt="2024-05-12T16:06:19.577" v="1666" actId="12385"/>
          <ac:graphicFrameMkLst>
            <pc:docMk/>
            <pc:sldMk cId="28884567" sldId="341"/>
            <ac:graphicFrameMk id="8" creationId="{A3404CCC-F9D6-5AD9-CF3F-E88FDA22B50B}"/>
          </ac:graphicFrameMkLst>
        </pc:graphicFrameChg>
        <pc:graphicFrameChg chg="add del mod">
          <ac:chgData name="Hajda Altin" userId="c61d47ea-033b-4132-bcae-a3c656992811" providerId="ADAL" clId="{DA5999A1-D928-462A-A0A7-7FF60D2126AD}" dt="2024-05-12T16:06:32.533" v="1668" actId="478"/>
          <ac:graphicFrameMkLst>
            <pc:docMk/>
            <pc:sldMk cId="28884567" sldId="341"/>
            <ac:graphicFrameMk id="9" creationId="{1EBC303E-C199-F0E2-C574-5210ECB60454}"/>
          </ac:graphicFrameMkLst>
        </pc:graphicFrameChg>
        <pc:graphicFrameChg chg="add mod modGraphic">
          <ac:chgData name="Hajda Altin" userId="c61d47ea-033b-4132-bcae-a3c656992811" providerId="ADAL" clId="{DA5999A1-D928-462A-A0A7-7FF60D2126AD}" dt="2024-05-12T16:07:32.960" v="1671" actId="12385"/>
          <ac:graphicFrameMkLst>
            <pc:docMk/>
            <pc:sldMk cId="28884567" sldId="341"/>
            <ac:graphicFrameMk id="10" creationId="{4FBA563D-324C-5735-CBD7-EFA64550B452}"/>
          </ac:graphicFrameMkLst>
        </pc:graphicFrameChg>
        <pc:graphicFrameChg chg="add mod modGraphic">
          <ac:chgData name="Hajda Altin" userId="c61d47ea-033b-4132-bcae-a3c656992811" providerId="ADAL" clId="{DA5999A1-D928-462A-A0A7-7FF60D2126AD}" dt="2024-05-12T16:08:50.655" v="1682" actId="1076"/>
          <ac:graphicFrameMkLst>
            <pc:docMk/>
            <pc:sldMk cId="28884567" sldId="341"/>
            <ac:graphicFrameMk id="11" creationId="{E32E321D-6B83-0B58-F594-22967EBF7DFC}"/>
          </ac:graphicFrameMkLst>
        </pc:graphicFrameChg>
        <pc:graphicFrameChg chg="add del modGraphic">
          <ac:chgData name="Hajda Altin" userId="c61d47ea-033b-4132-bcae-a3c656992811" providerId="ADAL" clId="{DA5999A1-D928-462A-A0A7-7FF60D2126AD}" dt="2024-05-12T16:09:43.319" v="1685" actId="478"/>
          <ac:graphicFrameMkLst>
            <pc:docMk/>
            <pc:sldMk cId="28884567" sldId="341"/>
            <ac:graphicFrameMk id="12" creationId="{962C4CDE-10B8-EFEC-E70A-D3CB98CF0087}"/>
          </ac:graphicFrameMkLst>
        </pc:graphicFrameChg>
        <pc:graphicFrameChg chg="add mod modGraphic">
          <ac:chgData name="Hajda Altin" userId="c61d47ea-033b-4132-bcae-a3c656992811" providerId="ADAL" clId="{DA5999A1-D928-462A-A0A7-7FF60D2126AD}" dt="2024-05-12T16:12:46.834" v="1712" actId="242"/>
          <ac:graphicFrameMkLst>
            <pc:docMk/>
            <pc:sldMk cId="28884567" sldId="341"/>
            <ac:graphicFrameMk id="13" creationId="{4F9A6786-871F-37FA-B4CD-85622BC1CAC8}"/>
          </ac:graphicFrameMkLst>
        </pc:graphicFrameChg>
      </pc:sldChg>
      <pc:sldChg chg="addSp modSp add mod modAnim">
        <pc:chgData name="Hajda Altin" userId="c61d47ea-033b-4132-bcae-a3c656992811" providerId="ADAL" clId="{DA5999A1-D928-462A-A0A7-7FF60D2126AD}" dt="2024-05-12T16:15:59.588" v="1829"/>
        <pc:sldMkLst>
          <pc:docMk/>
          <pc:sldMk cId="2061417041" sldId="342"/>
        </pc:sldMkLst>
        <pc:spChg chg="mod">
          <ac:chgData name="Hajda Altin" userId="c61d47ea-033b-4132-bcae-a3c656992811" providerId="ADAL" clId="{DA5999A1-D928-462A-A0A7-7FF60D2126AD}" dt="2024-05-12T16:13:37.332" v="1717" actId="20577"/>
          <ac:spMkLst>
            <pc:docMk/>
            <pc:sldMk cId="2061417041" sldId="342"/>
            <ac:spMk id="2" creationId="{BD8888E3-C69E-61D1-9B6C-B3802C5679A7}"/>
          </ac:spMkLst>
        </pc:spChg>
        <pc:spChg chg="mod">
          <ac:chgData name="Hajda Altin" userId="c61d47ea-033b-4132-bcae-a3c656992811" providerId="ADAL" clId="{DA5999A1-D928-462A-A0A7-7FF60D2126AD}" dt="2024-05-12T16:13:41.405" v="1727" actId="20577"/>
          <ac:spMkLst>
            <pc:docMk/>
            <pc:sldMk cId="2061417041" sldId="342"/>
            <ac:spMk id="3" creationId="{00715519-96AD-4B84-5231-AF8201C652CD}"/>
          </ac:spMkLst>
        </pc:spChg>
        <pc:spChg chg="mod">
          <ac:chgData name="Hajda Altin" userId="c61d47ea-033b-4132-bcae-a3c656992811" providerId="ADAL" clId="{DA5999A1-D928-462A-A0A7-7FF60D2126AD}" dt="2024-05-12T16:14:55.268" v="1828" actId="20577"/>
          <ac:spMkLst>
            <pc:docMk/>
            <pc:sldMk cId="2061417041" sldId="342"/>
            <ac:spMk id="4" creationId="{B507EE93-921F-C735-F2CE-E99467DC76CA}"/>
          </ac:spMkLst>
        </pc:spChg>
        <pc:picChg chg="add mod">
          <ac:chgData name="Hajda Altin" userId="c61d47ea-033b-4132-bcae-a3c656992811" providerId="ADAL" clId="{DA5999A1-D928-462A-A0A7-7FF60D2126AD}" dt="2024-05-12T16:14:08.339" v="1732" actId="1076"/>
          <ac:picMkLst>
            <pc:docMk/>
            <pc:sldMk cId="2061417041" sldId="342"/>
            <ac:picMk id="9" creationId="{41B6AC23-BAB9-1B5E-2AC5-DDE6C98FD59A}"/>
          </ac:picMkLst>
        </pc:picChg>
      </pc:sldChg>
    </pc:docChg>
  </pc:docChgLst>
  <pc:docChgLst>
    <pc:chgData name="Hajda Altin" userId="c61d47ea-033b-4132-bcae-a3c656992811" providerId="ADAL" clId="{3324001C-C064-438B-A228-7610099AFCC4}"/>
    <pc:docChg chg="undo custSel addSld delSld modSld">
      <pc:chgData name="Hajda Altin" userId="c61d47ea-033b-4132-bcae-a3c656992811" providerId="ADAL" clId="{3324001C-C064-438B-A228-7610099AFCC4}" dt="2024-05-12T15:01:20.447" v="408" actId="14100"/>
      <pc:docMkLst>
        <pc:docMk/>
      </pc:docMkLst>
      <pc:sldChg chg="modSp mod">
        <pc:chgData name="Hajda Altin" userId="c61d47ea-033b-4132-bcae-a3c656992811" providerId="ADAL" clId="{3324001C-C064-438B-A228-7610099AFCC4}" dt="2024-05-12T15:01:20.447" v="408" actId="14100"/>
        <pc:sldMkLst>
          <pc:docMk/>
          <pc:sldMk cId="0" sldId="256"/>
        </pc:sldMkLst>
        <pc:spChg chg="mod">
          <ac:chgData name="Hajda Altin" userId="c61d47ea-033b-4132-bcae-a3c656992811" providerId="ADAL" clId="{3324001C-C064-438B-A228-7610099AFCC4}" dt="2024-05-12T15:00:59.125" v="382" actId="20577"/>
          <ac:spMkLst>
            <pc:docMk/>
            <pc:sldMk cId="0" sldId="256"/>
            <ac:spMk id="185" creationId="{00000000-0000-0000-0000-000000000000}"/>
          </ac:spMkLst>
        </pc:spChg>
        <pc:spChg chg="mod">
          <ac:chgData name="Hajda Altin" userId="c61d47ea-033b-4132-bcae-a3c656992811" providerId="ADAL" clId="{3324001C-C064-438B-A228-7610099AFCC4}" dt="2024-05-12T15:01:20.447" v="408" actId="14100"/>
          <ac:spMkLst>
            <pc:docMk/>
            <pc:sldMk cId="0" sldId="256"/>
            <ac:spMk id="186" creationId="{00000000-0000-0000-0000-000000000000}"/>
          </ac:spMkLst>
        </pc:spChg>
      </pc:sldChg>
      <pc:sldChg chg="modSp modAnim">
        <pc:chgData name="Hajda Altin" userId="c61d47ea-033b-4132-bcae-a3c656992811" providerId="ADAL" clId="{3324001C-C064-438B-A228-7610099AFCC4}" dt="2024-05-12T14:54:17.494" v="113" actId="20577"/>
        <pc:sldMkLst>
          <pc:docMk/>
          <pc:sldMk cId="2148948461" sldId="311"/>
        </pc:sldMkLst>
        <pc:spChg chg="mod">
          <ac:chgData name="Hajda Altin" userId="c61d47ea-033b-4132-bcae-a3c656992811" providerId="ADAL" clId="{3324001C-C064-438B-A228-7610099AFCC4}" dt="2024-05-12T14:54:17.494" v="113" actId="20577"/>
          <ac:spMkLst>
            <pc:docMk/>
            <pc:sldMk cId="2148948461" sldId="311"/>
            <ac:spMk id="11" creationId="{2B425537-7331-77EC-2127-AE72C3D87F21}"/>
          </ac:spMkLst>
        </pc:spChg>
        <pc:spChg chg="mod">
          <ac:chgData name="Hajda Altin" userId="c61d47ea-033b-4132-bcae-a3c656992811" providerId="ADAL" clId="{3324001C-C064-438B-A228-7610099AFCC4}" dt="2024-05-12T14:52:04.159" v="44" actId="20577"/>
          <ac:spMkLst>
            <pc:docMk/>
            <pc:sldMk cId="2148948461" sldId="311"/>
            <ac:spMk id="198" creationId="{00000000-0000-0000-0000-000000000000}"/>
          </ac:spMkLst>
        </pc:spChg>
        <pc:spChg chg="mod">
          <ac:chgData name="Hajda Altin" userId="c61d47ea-033b-4132-bcae-a3c656992811" providerId="ADAL" clId="{3324001C-C064-438B-A228-7610099AFCC4}" dt="2024-05-12T14:53:58.050" v="90" actId="20577"/>
          <ac:spMkLst>
            <pc:docMk/>
            <pc:sldMk cId="2148948461" sldId="311"/>
            <ac:spMk id="201" creationId="{00000000-0000-0000-0000-000000000000}"/>
          </ac:spMkLst>
        </pc:spChg>
      </pc:sldChg>
      <pc:sldChg chg="modSp mod">
        <pc:chgData name="Hajda Altin" userId="c61d47ea-033b-4132-bcae-a3c656992811" providerId="ADAL" clId="{3324001C-C064-438B-A228-7610099AFCC4}" dt="2024-05-12T14:54:38.067" v="141" actId="14100"/>
        <pc:sldMkLst>
          <pc:docMk/>
          <pc:sldMk cId="2518247016" sldId="312"/>
        </pc:sldMkLst>
        <pc:spChg chg="mod">
          <ac:chgData name="Hajda Altin" userId="c61d47ea-033b-4132-bcae-a3c656992811" providerId="ADAL" clId="{3324001C-C064-438B-A228-7610099AFCC4}" dt="2024-05-12T14:54:38.067" v="141" actId="14100"/>
          <ac:spMkLst>
            <pc:docMk/>
            <pc:sldMk cId="2518247016" sldId="312"/>
            <ac:spMk id="497" creationId="{00000000-0000-0000-0000-000000000000}"/>
          </ac:spMkLst>
        </pc:spChg>
      </pc:sldChg>
      <pc:sldChg chg="delSp modSp mod">
        <pc:chgData name="Hajda Altin" userId="c61d47ea-033b-4132-bcae-a3c656992811" providerId="ADAL" clId="{3324001C-C064-438B-A228-7610099AFCC4}" dt="2024-05-12T14:55:51.657" v="188" actId="20577"/>
        <pc:sldMkLst>
          <pc:docMk/>
          <pc:sldMk cId="2150236427" sldId="318"/>
        </pc:sldMkLst>
        <pc:spChg chg="mod">
          <ac:chgData name="Hajda Altin" userId="c61d47ea-033b-4132-bcae-a3c656992811" providerId="ADAL" clId="{3324001C-C064-438B-A228-7610099AFCC4}" dt="2024-05-12T14:54:49.166" v="162" actId="20577"/>
          <ac:spMkLst>
            <pc:docMk/>
            <pc:sldMk cId="2150236427" sldId="318"/>
            <ac:spMk id="2" creationId="{BD8888E3-C69E-61D1-9B6C-B3802C5679A7}"/>
          </ac:spMkLst>
        </pc:spChg>
        <pc:spChg chg="mod">
          <ac:chgData name="Hajda Altin" userId="c61d47ea-033b-4132-bcae-a3c656992811" providerId="ADAL" clId="{3324001C-C064-438B-A228-7610099AFCC4}" dt="2024-05-12T14:54:58.940" v="181" actId="20577"/>
          <ac:spMkLst>
            <pc:docMk/>
            <pc:sldMk cId="2150236427" sldId="318"/>
            <ac:spMk id="3" creationId="{00715519-96AD-4B84-5231-AF8201C652CD}"/>
          </ac:spMkLst>
        </pc:spChg>
        <pc:spChg chg="mod">
          <ac:chgData name="Hajda Altin" userId="c61d47ea-033b-4132-bcae-a3c656992811" providerId="ADAL" clId="{3324001C-C064-438B-A228-7610099AFCC4}" dt="2024-05-12T14:55:51.657" v="188" actId="20577"/>
          <ac:spMkLst>
            <pc:docMk/>
            <pc:sldMk cId="2150236427" sldId="318"/>
            <ac:spMk id="4" creationId="{EB9D7AD0-679E-0FA7-9630-29E64790773E}"/>
          </ac:spMkLst>
        </pc:spChg>
        <pc:picChg chg="del">
          <ac:chgData name="Hajda Altin" userId="c61d47ea-033b-4132-bcae-a3c656992811" providerId="ADAL" clId="{3324001C-C064-438B-A228-7610099AFCC4}" dt="2024-05-12T14:55:05.029" v="182" actId="478"/>
          <ac:picMkLst>
            <pc:docMk/>
            <pc:sldMk cId="2150236427" sldId="318"/>
            <ac:picMk id="9" creationId="{9B0CC26B-6AC4-CE48-AD43-F42A228615BB}"/>
          </ac:picMkLst>
        </pc:picChg>
      </pc:sldChg>
      <pc:sldChg chg="del">
        <pc:chgData name="Hajda Altin" userId="c61d47ea-033b-4132-bcae-a3c656992811" providerId="ADAL" clId="{3324001C-C064-438B-A228-7610099AFCC4}" dt="2024-05-12T14:56:04.376" v="189" actId="47"/>
        <pc:sldMkLst>
          <pc:docMk/>
          <pc:sldMk cId="2518727797" sldId="322"/>
        </pc:sldMkLst>
      </pc:sldChg>
      <pc:sldChg chg="modSp mod">
        <pc:chgData name="Hajda Altin" userId="c61d47ea-033b-4132-bcae-a3c656992811" providerId="ADAL" clId="{3324001C-C064-438B-A228-7610099AFCC4}" dt="2024-05-12T14:56:19.291" v="191" actId="14100"/>
        <pc:sldMkLst>
          <pc:docMk/>
          <pc:sldMk cId="3380973462" sldId="323"/>
        </pc:sldMkLst>
        <pc:spChg chg="mod">
          <ac:chgData name="Hajda Altin" userId="c61d47ea-033b-4132-bcae-a3c656992811" providerId="ADAL" clId="{3324001C-C064-438B-A228-7610099AFCC4}" dt="2024-05-12T14:56:19.291" v="191" actId="14100"/>
          <ac:spMkLst>
            <pc:docMk/>
            <pc:sldMk cId="3380973462" sldId="323"/>
            <ac:spMk id="497" creationId="{00000000-0000-0000-0000-000000000000}"/>
          </ac:spMkLst>
        </pc:spChg>
      </pc:sldChg>
      <pc:sldChg chg="addSp delSp modSp mod">
        <pc:chgData name="Hajda Altin" userId="c61d47ea-033b-4132-bcae-a3c656992811" providerId="ADAL" clId="{3324001C-C064-438B-A228-7610099AFCC4}" dt="2024-05-12T14:58:16.013" v="284" actId="20577"/>
        <pc:sldMkLst>
          <pc:docMk/>
          <pc:sldMk cId="1327616167" sldId="324"/>
        </pc:sldMkLst>
        <pc:spChg chg="mod">
          <ac:chgData name="Hajda Altin" userId="c61d47ea-033b-4132-bcae-a3c656992811" providerId="ADAL" clId="{3324001C-C064-438B-A228-7610099AFCC4}" dt="2024-05-12T14:56:41.079" v="193" actId="14100"/>
          <ac:spMkLst>
            <pc:docMk/>
            <pc:sldMk cId="1327616167" sldId="324"/>
            <ac:spMk id="2" creationId="{BD8888E3-C69E-61D1-9B6C-B3802C5679A7}"/>
          </ac:spMkLst>
        </pc:spChg>
        <pc:spChg chg="mod">
          <ac:chgData name="Hajda Altin" userId="c61d47ea-033b-4132-bcae-a3c656992811" providerId="ADAL" clId="{3324001C-C064-438B-A228-7610099AFCC4}" dt="2024-05-12T14:56:46.290" v="205" actId="20577"/>
          <ac:spMkLst>
            <pc:docMk/>
            <pc:sldMk cId="1327616167" sldId="324"/>
            <ac:spMk id="3" creationId="{00715519-96AD-4B84-5231-AF8201C652CD}"/>
          </ac:spMkLst>
        </pc:spChg>
        <pc:spChg chg="add mod topLvl">
          <ac:chgData name="Hajda Altin" userId="c61d47ea-033b-4132-bcae-a3c656992811" providerId="ADAL" clId="{3324001C-C064-438B-A228-7610099AFCC4}" dt="2024-05-12T14:58:03.848" v="249" actId="20577"/>
          <ac:spMkLst>
            <pc:docMk/>
            <pc:sldMk cId="1327616167" sldId="324"/>
            <ac:spMk id="4" creationId="{6F866E20-05CE-22F0-DE63-70444AB1D185}"/>
          </ac:spMkLst>
        </pc:spChg>
        <pc:spChg chg="add mod topLvl">
          <ac:chgData name="Hajda Altin" userId="c61d47ea-033b-4132-bcae-a3c656992811" providerId="ADAL" clId="{3324001C-C064-438B-A228-7610099AFCC4}" dt="2024-05-12T14:58:07.635" v="260" actId="20577"/>
          <ac:spMkLst>
            <pc:docMk/>
            <pc:sldMk cId="1327616167" sldId="324"/>
            <ac:spMk id="8" creationId="{FBBADDC9-3AFB-C97F-C129-A470C5CFF835}"/>
          </ac:spMkLst>
        </pc:spChg>
        <pc:spChg chg="add mod topLvl">
          <ac:chgData name="Hajda Altin" userId="c61d47ea-033b-4132-bcae-a3c656992811" providerId="ADAL" clId="{3324001C-C064-438B-A228-7610099AFCC4}" dt="2024-05-12T14:58:10.581" v="267" actId="20577"/>
          <ac:spMkLst>
            <pc:docMk/>
            <pc:sldMk cId="1327616167" sldId="324"/>
            <ac:spMk id="10" creationId="{F8B37F30-86F6-CBFD-3650-C2D9DDCC4888}"/>
          </ac:spMkLst>
        </pc:spChg>
        <pc:spChg chg="add mod topLvl">
          <ac:chgData name="Hajda Altin" userId="c61d47ea-033b-4132-bcae-a3c656992811" providerId="ADAL" clId="{3324001C-C064-438B-A228-7610099AFCC4}" dt="2024-05-12T14:58:16.013" v="284" actId="20577"/>
          <ac:spMkLst>
            <pc:docMk/>
            <pc:sldMk cId="1327616167" sldId="324"/>
            <ac:spMk id="11" creationId="{9906817E-DBEF-C972-A28C-18BD07A92AA8}"/>
          </ac:spMkLst>
        </pc:spChg>
        <pc:grpChg chg="add del mod">
          <ac:chgData name="Hajda Altin" userId="c61d47ea-033b-4132-bcae-a3c656992811" providerId="ADAL" clId="{3324001C-C064-438B-A228-7610099AFCC4}" dt="2024-05-12T14:57:41.357" v="217" actId="165"/>
          <ac:grpSpMkLst>
            <pc:docMk/>
            <pc:sldMk cId="1327616167" sldId="324"/>
            <ac:grpSpMk id="12" creationId="{3EF6CC76-FE44-54B5-FD5A-8A736BD3CF0A}"/>
          </ac:grpSpMkLst>
        </pc:grpChg>
        <pc:picChg chg="del">
          <ac:chgData name="Hajda Altin" userId="c61d47ea-033b-4132-bcae-a3c656992811" providerId="ADAL" clId="{3324001C-C064-438B-A228-7610099AFCC4}" dt="2024-05-12T14:56:48.171" v="206" actId="478"/>
          <ac:picMkLst>
            <pc:docMk/>
            <pc:sldMk cId="1327616167" sldId="324"/>
            <ac:picMk id="9" creationId="{CD83D63F-5903-E041-88B1-DD3681D4FE0A}"/>
          </ac:picMkLst>
        </pc:picChg>
      </pc:sldChg>
      <pc:sldChg chg="delSp modSp mod delAnim">
        <pc:chgData name="Hajda Altin" userId="c61d47ea-033b-4132-bcae-a3c656992811" providerId="ADAL" clId="{3324001C-C064-438B-A228-7610099AFCC4}" dt="2024-05-12T14:58:38.159" v="299" actId="20577"/>
        <pc:sldMkLst>
          <pc:docMk/>
          <pc:sldMk cId="626409829" sldId="325"/>
        </pc:sldMkLst>
        <pc:spChg chg="mod">
          <ac:chgData name="Hajda Altin" userId="c61d47ea-033b-4132-bcae-a3c656992811" providerId="ADAL" clId="{3324001C-C064-438B-A228-7610099AFCC4}" dt="2024-05-12T14:58:26.755" v="297" actId="20577"/>
          <ac:spMkLst>
            <pc:docMk/>
            <pc:sldMk cId="626409829" sldId="325"/>
            <ac:spMk id="2" creationId="{BD8888E3-C69E-61D1-9B6C-B3802C5679A7}"/>
          </ac:spMkLst>
        </pc:spChg>
        <pc:spChg chg="mod">
          <ac:chgData name="Hajda Altin" userId="c61d47ea-033b-4132-bcae-a3c656992811" providerId="ADAL" clId="{3324001C-C064-438B-A228-7610099AFCC4}" dt="2024-05-12T14:58:38.159" v="299" actId="20577"/>
          <ac:spMkLst>
            <pc:docMk/>
            <pc:sldMk cId="626409829" sldId="325"/>
            <ac:spMk id="3" creationId="{00715519-96AD-4B84-5231-AF8201C652CD}"/>
          </ac:spMkLst>
        </pc:spChg>
        <pc:spChg chg="del">
          <ac:chgData name="Hajda Altin" userId="c61d47ea-033b-4132-bcae-a3c656992811" providerId="ADAL" clId="{3324001C-C064-438B-A228-7610099AFCC4}" dt="2024-05-12T14:58:34.618" v="298" actId="478"/>
          <ac:spMkLst>
            <pc:docMk/>
            <pc:sldMk cId="626409829" sldId="325"/>
            <ac:spMk id="13" creationId="{2CF3CBD7-850B-0F98-BF7B-E49C77C0083E}"/>
          </ac:spMkLst>
        </pc:spChg>
        <pc:picChg chg="del">
          <ac:chgData name="Hajda Altin" userId="c61d47ea-033b-4132-bcae-a3c656992811" providerId="ADAL" clId="{3324001C-C064-438B-A228-7610099AFCC4}" dt="2024-05-12T14:58:34.618" v="298" actId="478"/>
          <ac:picMkLst>
            <pc:docMk/>
            <pc:sldMk cId="626409829" sldId="325"/>
            <ac:picMk id="8" creationId="{705380D9-D29C-252E-8C1B-9391BBCF1D59}"/>
          </ac:picMkLst>
        </pc:picChg>
        <pc:picChg chg="del">
          <ac:chgData name="Hajda Altin" userId="c61d47ea-033b-4132-bcae-a3c656992811" providerId="ADAL" clId="{3324001C-C064-438B-A228-7610099AFCC4}" dt="2024-05-12T14:58:34.618" v="298" actId="478"/>
          <ac:picMkLst>
            <pc:docMk/>
            <pc:sldMk cId="626409829" sldId="325"/>
            <ac:picMk id="9" creationId="{CD83D63F-5903-E041-88B1-DD3681D4FE0A}"/>
          </ac:picMkLst>
        </pc:picChg>
        <pc:cxnChg chg="del mod">
          <ac:chgData name="Hajda Altin" userId="c61d47ea-033b-4132-bcae-a3c656992811" providerId="ADAL" clId="{3324001C-C064-438B-A228-7610099AFCC4}" dt="2024-05-12T14:58:34.618" v="298" actId="478"/>
          <ac:cxnSpMkLst>
            <pc:docMk/>
            <pc:sldMk cId="626409829" sldId="325"/>
            <ac:cxnSpMk id="11" creationId="{8923908C-5531-372C-F848-3B679983C3A2}"/>
          </ac:cxnSpMkLst>
        </pc:cxnChg>
      </pc:sldChg>
      <pc:sldChg chg="addSp delSp modSp mod">
        <pc:chgData name="Hajda Altin" userId="c61d47ea-033b-4132-bcae-a3c656992811" providerId="ADAL" clId="{3324001C-C064-438B-A228-7610099AFCC4}" dt="2024-05-12T14:59:05.388" v="317" actId="20577"/>
        <pc:sldMkLst>
          <pc:docMk/>
          <pc:sldMk cId="77047295" sldId="326"/>
        </pc:sldMkLst>
        <pc:spChg chg="mod">
          <ac:chgData name="Hajda Altin" userId="c61d47ea-033b-4132-bcae-a3c656992811" providerId="ADAL" clId="{3324001C-C064-438B-A228-7610099AFCC4}" dt="2024-05-12T14:58:49.102" v="310" actId="20577"/>
          <ac:spMkLst>
            <pc:docMk/>
            <pc:sldMk cId="77047295" sldId="326"/>
            <ac:spMk id="2" creationId="{BD8888E3-C69E-61D1-9B6C-B3802C5679A7}"/>
          </ac:spMkLst>
        </pc:spChg>
        <pc:spChg chg="mod">
          <ac:chgData name="Hajda Altin" userId="c61d47ea-033b-4132-bcae-a3c656992811" providerId="ADAL" clId="{3324001C-C064-438B-A228-7610099AFCC4}" dt="2024-05-12T14:59:05.388" v="317" actId="20577"/>
          <ac:spMkLst>
            <pc:docMk/>
            <pc:sldMk cId="77047295" sldId="326"/>
            <ac:spMk id="3" creationId="{00715519-96AD-4B84-5231-AF8201C652CD}"/>
          </ac:spMkLst>
        </pc:spChg>
        <pc:spChg chg="add del mod">
          <ac:chgData name="Hajda Altin" userId="c61d47ea-033b-4132-bcae-a3c656992811" providerId="ADAL" clId="{3324001C-C064-438B-A228-7610099AFCC4}" dt="2024-05-12T14:59:02.667" v="316" actId="20577"/>
          <ac:spMkLst>
            <pc:docMk/>
            <pc:sldMk cId="77047295" sldId="326"/>
            <ac:spMk id="4" creationId="{B507EE93-921F-C735-F2CE-E99467DC76CA}"/>
          </ac:spMkLst>
        </pc:spChg>
        <pc:picChg chg="del">
          <ac:chgData name="Hajda Altin" userId="c61d47ea-033b-4132-bcae-a3c656992811" providerId="ADAL" clId="{3324001C-C064-438B-A228-7610099AFCC4}" dt="2024-05-12T14:58:54.305" v="311" actId="478"/>
          <ac:picMkLst>
            <pc:docMk/>
            <pc:sldMk cId="77047295" sldId="326"/>
            <ac:picMk id="11" creationId="{53A76154-AC73-5B8D-9432-C056E99C6F0F}"/>
          </ac:picMkLst>
        </pc:picChg>
      </pc:sldChg>
      <pc:sldChg chg="del">
        <pc:chgData name="Hajda Altin" userId="c61d47ea-033b-4132-bcae-a3c656992811" providerId="ADAL" clId="{3324001C-C064-438B-A228-7610099AFCC4}" dt="2024-05-12T14:59:13.593" v="318" actId="47"/>
        <pc:sldMkLst>
          <pc:docMk/>
          <pc:sldMk cId="1627996008" sldId="327"/>
        </pc:sldMkLst>
      </pc:sldChg>
      <pc:sldChg chg="del">
        <pc:chgData name="Hajda Altin" userId="c61d47ea-033b-4132-bcae-a3c656992811" providerId="ADAL" clId="{3324001C-C064-438B-A228-7610099AFCC4}" dt="2024-05-12T14:59:13.593" v="318" actId="47"/>
        <pc:sldMkLst>
          <pc:docMk/>
          <pc:sldMk cId="3459910976" sldId="328"/>
        </pc:sldMkLst>
      </pc:sldChg>
      <pc:sldChg chg="del">
        <pc:chgData name="Hajda Altin" userId="c61d47ea-033b-4132-bcae-a3c656992811" providerId="ADAL" clId="{3324001C-C064-438B-A228-7610099AFCC4}" dt="2024-05-12T14:59:13.593" v="318" actId="47"/>
        <pc:sldMkLst>
          <pc:docMk/>
          <pc:sldMk cId="2957491277" sldId="329"/>
        </pc:sldMkLst>
      </pc:sldChg>
      <pc:sldChg chg="modSp mod">
        <pc:chgData name="Hajda Altin" userId="c61d47ea-033b-4132-bcae-a3c656992811" providerId="ADAL" clId="{3324001C-C064-438B-A228-7610099AFCC4}" dt="2024-05-12T14:59:31.606" v="320" actId="14100"/>
        <pc:sldMkLst>
          <pc:docMk/>
          <pc:sldMk cId="4069776371" sldId="330"/>
        </pc:sldMkLst>
        <pc:spChg chg="mod">
          <ac:chgData name="Hajda Altin" userId="c61d47ea-033b-4132-bcae-a3c656992811" providerId="ADAL" clId="{3324001C-C064-438B-A228-7610099AFCC4}" dt="2024-05-12T14:59:31.606" v="320" actId="14100"/>
          <ac:spMkLst>
            <pc:docMk/>
            <pc:sldMk cId="4069776371" sldId="330"/>
            <ac:spMk id="497" creationId="{00000000-0000-0000-0000-000000000000}"/>
          </ac:spMkLst>
        </pc:spChg>
      </pc:sldChg>
      <pc:sldChg chg="modSp mod">
        <pc:chgData name="Hajda Altin" userId="c61d47ea-033b-4132-bcae-a3c656992811" providerId="ADAL" clId="{3324001C-C064-438B-A228-7610099AFCC4}" dt="2024-05-12T15:00:17.345" v="377" actId="20577"/>
        <pc:sldMkLst>
          <pc:docMk/>
          <pc:sldMk cId="759940827" sldId="332"/>
        </pc:sldMkLst>
        <pc:spChg chg="mod">
          <ac:chgData name="Hajda Altin" userId="c61d47ea-033b-4132-bcae-a3c656992811" providerId="ADAL" clId="{3324001C-C064-438B-A228-7610099AFCC4}" dt="2024-05-12T15:00:17.345" v="377" actId="20577"/>
          <ac:spMkLst>
            <pc:docMk/>
            <pc:sldMk cId="759940827" sldId="332"/>
            <ac:spMk id="3" creationId="{00715519-96AD-4B84-5231-AF8201C652CD}"/>
          </ac:spMkLst>
        </pc:spChg>
        <pc:spChg chg="mod">
          <ac:chgData name="Hajda Altin" userId="c61d47ea-033b-4132-bcae-a3c656992811" providerId="ADAL" clId="{3324001C-C064-438B-A228-7610099AFCC4}" dt="2024-05-12T15:00:03.770" v="346" actId="20577"/>
          <ac:spMkLst>
            <pc:docMk/>
            <pc:sldMk cId="759940827" sldId="332"/>
            <ac:spMk id="4" creationId="{B507EE93-921F-C735-F2CE-E99467DC76CA}"/>
          </ac:spMkLst>
        </pc:spChg>
      </pc:sldChg>
      <pc:sldChg chg="modSp add mod">
        <pc:chgData name="Hajda Altin" userId="c61d47ea-033b-4132-bcae-a3c656992811" providerId="ADAL" clId="{3324001C-C064-438B-A228-7610099AFCC4}" dt="2024-05-12T14:59:41.429" v="328" actId="20577"/>
        <pc:sldMkLst>
          <pc:docMk/>
          <pc:sldMk cId="355649214" sldId="334"/>
        </pc:sldMkLst>
        <pc:spChg chg="mod">
          <ac:chgData name="Hajda Altin" userId="c61d47ea-033b-4132-bcae-a3c656992811" providerId="ADAL" clId="{3324001C-C064-438B-A228-7610099AFCC4}" dt="2024-05-12T14:59:41.429" v="328" actId="20577"/>
          <ac:spMkLst>
            <pc:docMk/>
            <pc:sldMk cId="355649214" sldId="334"/>
            <ac:spMk id="2" creationId="{BD8888E3-C69E-61D1-9B6C-B3802C5679A7}"/>
          </ac:spMkLst>
        </pc:spChg>
      </pc:sldChg>
      <pc:sldChg chg="modSp add mod">
        <pc:chgData name="Hajda Altin" userId="c61d47ea-033b-4132-bcae-a3c656992811" providerId="ADAL" clId="{3324001C-C064-438B-A228-7610099AFCC4}" dt="2024-05-12T14:59:53.705" v="345" actId="20577"/>
        <pc:sldMkLst>
          <pc:docMk/>
          <pc:sldMk cId="1834904923" sldId="335"/>
        </pc:sldMkLst>
        <pc:spChg chg="mod">
          <ac:chgData name="Hajda Altin" userId="c61d47ea-033b-4132-bcae-a3c656992811" providerId="ADAL" clId="{3324001C-C064-438B-A228-7610099AFCC4}" dt="2024-05-12T14:59:53.705" v="345" actId="20577"/>
          <ac:spMkLst>
            <pc:docMk/>
            <pc:sldMk cId="1834904923" sldId="335"/>
            <ac:spMk id="2" creationId="{BD8888E3-C69E-61D1-9B6C-B3802C5679A7}"/>
          </ac:spMkLst>
        </pc:spChg>
      </pc:sldChg>
    </pc:docChg>
  </pc:docChgLst>
  <pc:docChgLst>
    <pc:chgData name="Hajda Altin" userId="c61d47ea-033b-4132-bcae-a3c656992811" providerId="ADAL" clId="{744A1069-8EA8-4675-99B8-1FF96104290B}"/>
    <pc:docChg chg="undo custSel addSld delSld modSld sldOrd modMainMaster">
      <pc:chgData name="Hajda Altin" userId="c61d47ea-033b-4132-bcae-a3c656992811" providerId="ADAL" clId="{744A1069-8EA8-4675-99B8-1FF96104290B}" dt="2023-06-13T12:12:13.854" v="1827" actId="20577"/>
      <pc:docMkLst>
        <pc:docMk/>
      </pc:docMkLst>
      <pc:sldChg chg="modSp mod modTransition">
        <pc:chgData name="Hajda Altin" userId="c61d47ea-033b-4132-bcae-a3c656992811" providerId="ADAL" clId="{744A1069-8EA8-4675-99B8-1FF96104290B}" dt="2023-06-13T12:12:13.854" v="1827" actId="20577"/>
        <pc:sldMkLst>
          <pc:docMk/>
          <pc:sldMk cId="0" sldId="256"/>
        </pc:sldMkLst>
        <pc:spChg chg="mod">
          <ac:chgData name="Hajda Altin" userId="c61d47ea-033b-4132-bcae-a3c656992811" providerId="ADAL" clId="{744A1069-8EA8-4675-99B8-1FF96104290B}" dt="2023-06-13T12:12:13.854" v="1827" actId="20577"/>
          <ac:spMkLst>
            <pc:docMk/>
            <pc:sldMk cId="0" sldId="256"/>
            <ac:spMk id="185" creationId="{00000000-0000-0000-0000-000000000000}"/>
          </ac:spMkLst>
        </pc:spChg>
        <pc:spChg chg="mod">
          <ac:chgData name="Hajda Altin" userId="c61d47ea-033b-4132-bcae-a3c656992811" providerId="ADAL" clId="{744A1069-8EA8-4675-99B8-1FF96104290B}" dt="2023-06-08T08:20:40.992" v="64" actId="20577"/>
          <ac:spMkLst>
            <pc:docMk/>
            <pc:sldMk cId="0" sldId="256"/>
            <ac:spMk id="186" creationId="{00000000-0000-0000-0000-000000000000}"/>
          </ac:spMkLst>
        </pc:spChg>
      </pc:sldChg>
      <pc:sldChg chg="modTransition">
        <pc:chgData name="Hajda Altin" userId="c61d47ea-033b-4132-bcae-a3c656992811" providerId="ADAL" clId="{744A1069-8EA8-4675-99B8-1FF96104290B}" dt="2023-06-08T08:41:27.821" v="548"/>
        <pc:sldMkLst>
          <pc:docMk/>
          <pc:sldMk cId="0" sldId="257"/>
        </pc:sldMkLst>
      </pc:sldChg>
      <pc:sldChg chg="ord modTransition modNotes">
        <pc:chgData name="Hajda Altin" userId="c61d47ea-033b-4132-bcae-a3c656992811" providerId="ADAL" clId="{744A1069-8EA8-4675-99B8-1FF96104290B}" dt="2023-06-08T08:41:27.821" v="548"/>
        <pc:sldMkLst>
          <pc:docMk/>
          <pc:sldMk cId="0" sldId="258"/>
        </pc:sldMkLst>
      </pc:sldChg>
      <pc:sldChg chg="modTransition">
        <pc:chgData name="Hajda Altin" userId="c61d47ea-033b-4132-bcae-a3c656992811" providerId="ADAL" clId="{744A1069-8EA8-4675-99B8-1FF96104290B}" dt="2023-06-08T08:41:27.821" v="548"/>
        <pc:sldMkLst>
          <pc:docMk/>
          <pc:sldMk cId="0" sldId="259"/>
        </pc:sldMkLst>
      </pc:sldChg>
      <pc:sldChg chg="modTransition">
        <pc:chgData name="Hajda Altin" userId="c61d47ea-033b-4132-bcae-a3c656992811" providerId="ADAL" clId="{744A1069-8EA8-4675-99B8-1FF96104290B}" dt="2023-06-08T08:41:27.821" v="548"/>
        <pc:sldMkLst>
          <pc:docMk/>
          <pc:sldMk cId="0" sldId="260"/>
        </pc:sldMkLst>
      </pc:sldChg>
      <pc:sldChg chg="modTransition">
        <pc:chgData name="Hajda Altin" userId="c61d47ea-033b-4132-bcae-a3c656992811" providerId="ADAL" clId="{744A1069-8EA8-4675-99B8-1FF96104290B}" dt="2023-06-08T08:41:27.821" v="548"/>
        <pc:sldMkLst>
          <pc:docMk/>
          <pc:sldMk cId="0" sldId="261"/>
        </pc:sldMkLst>
      </pc:sldChg>
      <pc:sldChg chg="modTransition">
        <pc:chgData name="Hajda Altin" userId="c61d47ea-033b-4132-bcae-a3c656992811" providerId="ADAL" clId="{744A1069-8EA8-4675-99B8-1FF96104290B}" dt="2023-06-08T08:41:27.821" v="548"/>
        <pc:sldMkLst>
          <pc:docMk/>
          <pc:sldMk cId="0" sldId="262"/>
        </pc:sldMkLst>
      </pc:sldChg>
      <pc:sldChg chg="modTransition">
        <pc:chgData name="Hajda Altin" userId="c61d47ea-033b-4132-bcae-a3c656992811" providerId="ADAL" clId="{744A1069-8EA8-4675-99B8-1FF96104290B}" dt="2023-06-08T08:41:27.821" v="548"/>
        <pc:sldMkLst>
          <pc:docMk/>
          <pc:sldMk cId="0" sldId="263"/>
        </pc:sldMkLst>
      </pc:sldChg>
      <pc:sldChg chg="modTransition">
        <pc:chgData name="Hajda Altin" userId="c61d47ea-033b-4132-bcae-a3c656992811" providerId="ADAL" clId="{744A1069-8EA8-4675-99B8-1FF96104290B}" dt="2023-06-08T08:41:27.821" v="548"/>
        <pc:sldMkLst>
          <pc:docMk/>
          <pc:sldMk cId="0" sldId="264"/>
        </pc:sldMkLst>
      </pc:sldChg>
      <pc:sldChg chg="modTransition">
        <pc:chgData name="Hajda Altin" userId="c61d47ea-033b-4132-bcae-a3c656992811" providerId="ADAL" clId="{744A1069-8EA8-4675-99B8-1FF96104290B}" dt="2023-06-08T08:41:27.821" v="548"/>
        <pc:sldMkLst>
          <pc:docMk/>
          <pc:sldMk cId="0" sldId="265"/>
        </pc:sldMkLst>
      </pc:sldChg>
      <pc:sldChg chg="modTransition">
        <pc:chgData name="Hajda Altin" userId="c61d47ea-033b-4132-bcae-a3c656992811" providerId="ADAL" clId="{744A1069-8EA8-4675-99B8-1FF96104290B}" dt="2023-06-08T08:41:27.821" v="548"/>
        <pc:sldMkLst>
          <pc:docMk/>
          <pc:sldMk cId="0" sldId="266"/>
        </pc:sldMkLst>
      </pc:sldChg>
      <pc:sldChg chg="modTransition">
        <pc:chgData name="Hajda Altin" userId="c61d47ea-033b-4132-bcae-a3c656992811" providerId="ADAL" clId="{744A1069-8EA8-4675-99B8-1FF96104290B}" dt="2023-06-08T08:41:27.821" v="548"/>
        <pc:sldMkLst>
          <pc:docMk/>
          <pc:sldMk cId="0" sldId="267"/>
        </pc:sldMkLst>
      </pc:sldChg>
      <pc:sldChg chg="modTransition">
        <pc:chgData name="Hajda Altin" userId="c61d47ea-033b-4132-bcae-a3c656992811" providerId="ADAL" clId="{744A1069-8EA8-4675-99B8-1FF96104290B}" dt="2023-06-08T08:41:27.821" v="548"/>
        <pc:sldMkLst>
          <pc:docMk/>
          <pc:sldMk cId="0" sldId="268"/>
        </pc:sldMkLst>
      </pc:sldChg>
      <pc:sldChg chg="modTransition">
        <pc:chgData name="Hajda Altin" userId="c61d47ea-033b-4132-bcae-a3c656992811" providerId="ADAL" clId="{744A1069-8EA8-4675-99B8-1FF96104290B}" dt="2023-06-08T08:41:27.821" v="548"/>
        <pc:sldMkLst>
          <pc:docMk/>
          <pc:sldMk cId="0" sldId="269"/>
        </pc:sldMkLst>
      </pc:sldChg>
      <pc:sldChg chg="modTransition">
        <pc:chgData name="Hajda Altin" userId="c61d47ea-033b-4132-bcae-a3c656992811" providerId="ADAL" clId="{744A1069-8EA8-4675-99B8-1FF96104290B}" dt="2023-06-08T08:41:27.821" v="548"/>
        <pc:sldMkLst>
          <pc:docMk/>
          <pc:sldMk cId="0" sldId="270"/>
        </pc:sldMkLst>
      </pc:sldChg>
      <pc:sldChg chg="modTransition">
        <pc:chgData name="Hajda Altin" userId="c61d47ea-033b-4132-bcae-a3c656992811" providerId="ADAL" clId="{744A1069-8EA8-4675-99B8-1FF96104290B}" dt="2023-06-08T08:41:27.821" v="548"/>
        <pc:sldMkLst>
          <pc:docMk/>
          <pc:sldMk cId="0" sldId="271"/>
        </pc:sldMkLst>
      </pc:sldChg>
      <pc:sldChg chg="modTransition">
        <pc:chgData name="Hajda Altin" userId="c61d47ea-033b-4132-bcae-a3c656992811" providerId="ADAL" clId="{744A1069-8EA8-4675-99B8-1FF96104290B}" dt="2023-06-08T08:41:27.821" v="548"/>
        <pc:sldMkLst>
          <pc:docMk/>
          <pc:sldMk cId="0" sldId="272"/>
        </pc:sldMkLst>
      </pc:sldChg>
      <pc:sldChg chg="modTransition">
        <pc:chgData name="Hajda Altin" userId="c61d47ea-033b-4132-bcae-a3c656992811" providerId="ADAL" clId="{744A1069-8EA8-4675-99B8-1FF96104290B}" dt="2023-06-08T08:41:27.821" v="548"/>
        <pc:sldMkLst>
          <pc:docMk/>
          <pc:sldMk cId="0" sldId="273"/>
        </pc:sldMkLst>
      </pc:sldChg>
      <pc:sldChg chg="modTransition">
        <pc:chgData name="Hajda Altin" userId="c61d47ea-033b-4132-bcae-a3c656992811" providerId="ADAL" clId="{744A1069-8EA8-4675-99B8-1FF96104290B}" dt="2023-06-08T08:41:27.821" v="548"/>
        <pc:sldMkLst>
          <pc:docMk/>
          <pc:sldMk cId="0" sldId="274"/>
        </pc:sldMkLst>
      </pc:sldChg>
      <pc:sldChg chg="modTransition">
        <pc:chgData name="Hajda Altin" userId="c61d47ea-033b-4132-bcae-a3c656992811" providerId="ADAL" clId="{744A1069-8EA8-4675-99B8-1FF96104290B}" dt="2023-06-08T08:41:27.821" v="548"/>
        <pc:sldMkLst>
          <pc:docMk/>
          <pc:sldMk cId="0" sldId="275"/>
        </pc:sldMkLst>
      </pc:sldChg>
      <pc:sldChg chg="modTransition">
        <pc:chgData name="Hajda Altin" userId="c61d47ea-033b-4132-bcae-a3c656992811" providerId="ADAL" clId="{744A1069-8EA8-4675-99B8-1FF96104290B}" dt="2023-06-08T08:41:27.821" v="548"/>
        <pc:sldMkLst>
          <pc:docMk/>
          <pc:sldMk cId="0" sldId="276"/>
        </pc:sldMkLst>
      </pc:sldChg>
      <pc:sldChg chg="modTransition">
        <pc:chgData name="Hajda Altin" userId="c61d47ea-033b-4132-bcae-a3c656992811" providerId="ADAL" clId="{744A1069-8EA8-4675-99B8-1FF96104290B}" dt="2023-06-08T08:41:27.821" v="548"/>
        <pc:sldMkLst>
          <pc:docMk/>
          <pc:sldMk cId="0" sldId="277"/>
        </pc:sldMkLst>
      </pc:sldChg>
      <pc:sldChg chg="modTransition">
        <pc:chgData name="Hajda Altin" userId="c61d47ea-033b-4132-bcae-a3c656992811" providerId="ADAL" clId="{744A1069-8EA8-4675-99B8-1FF96104290B}" dt="2023-06-08T08:41:27.821" v="548"/>
        <pc:sldMkLst>
          <pc:docMk/>
          <pc:sldMk cId="0" sldId="278"/>
        </pc:sldMkLst>
      </pc:sldChg>
      <pc:sldChg chg="modTransition">
        <pc:chgData name="Hajda Altin" userId="c61d47ea-033b-4132-bcae-a3c656992811" providerId="ADAL" clId="{744A1069-8EA8-4675-99B8-1FF96104290B}" dt="2023-06-08T08:41:27.821" v="548"/>
        <pc:sldMkLst>
          <pc:docMk/>
          <pc:sldMk cId="0" sldId="279"/>
        </pc:sldMkLst>
      </pc:sldChg>
      <pc:sldChg chg="modTransition">
        <pc:chgData name="Hajda Altin" userId="c61d47ea-033b-4132-bcae-a3c656992811" providerId="ADAL" clId="{744A1069-8EA8-4675-99B8-1FF96104290B}" dt="2023-06-08T08:41:27.821" v="548"/>
        <pc:sldMkLst>
          <pc:docMk/>
          <pc:sldMk cId="0" sldId="280"/>
        </pc:sldMkLst>
      </pc:sldChg>
      <pc:sldChg chg="modTransition">
        <pc:chgData name="Hajda Altin" userId="c61d47ea-033b-4132-bcae-a3c656992811" providerId="ADAL" clId="{744A1069-8EA8-4675-99B8-1FF96104290B}" dt="2023-06-08T08:41:27.821" v="548"/>
        <pc:sldMkLst>
          <pc:docMk/>
          <pc:sldMk cId="0" sldId="281"/>
        </pc:sldMkLst>
      </pc:sldChg>
      <pc:sldChg chg="modTransition">
        <pc:chgData name="Hajda Altin" userId="c61d47ea-033b-4132-bcae-a3c656992811" providerId="ADAL" clId="{744A1069-8EA8-4675-99B8-1FF96104290B}" dt="2023-06-08T08:41:27.821" v="548"/>
        <pc:sldMkLst>
          <pc:docMk/>
          <pc:sldMk cId="0" sldId="282"/>
        </pc:sldMkLst>
      </pc:sldChg>
      <pc:sldChg chg="modTransition">
        <pc:chgData name="Hajda Altin" userId="c61d47ea-033b-4132-bcae-a3c656992811" providerId="ADAL" clId="{744A1069-8EA8-4675-99B8-1FF96104290B}" dt="2023-06-08T08:41:27.821" v="548"/>
        <pc:sldMkLst>
          <pc:docMk/>
          <pc:sldMk cId="0" sldId="283"/>
        </pc:sldMkLst>
      </pc:sldChg>
      <pc:sldChg chg="modTransition">
        <pc:chgData name="Hajda Altin" userId="c61d47ea-033b-4132-bcae-a3c656992811" providerId="ADAL" clId="{744A1069-8EA8-4675-99B8-1FF96104290B}" dt="2023-06-08T08:41:27.821" v="548"/>
        <pc:sldMkLst>
          <pc:docMk/>
          <pc:sldMk cId="0" sldId="284"/>
        </pc:sldMkLst>
      </pc:sldChg>
      <pc:sldChg chg="modTransition">
        <pc:chgData name="Hajda Altin" userId="c61d47ea-033b-4132-bcae-a3c656992811" providerId="ADAL" clId="{744A1069-8EA8-4675-99B8-1FF96104290B}" dt="2023-06-08T08:41:27.821" v="548"/>
        <pc:sldMkLst>
          <pc:docMk/>
          <pc:sldMk cId="0" sldId="285"/>
        </pc:sldMkLst>
      </pc:sldChg>
      <pc:sldChg chg="modTransition">
        <pc:chgData name="Hajda Altin" userId="c61d47ea-033b-4132-bcae-a3c656992811" providerId="ADAL" clId="{744A1069-8EA8-4675-99B8-1FF96104290B}" dt="2023-06-08T08:41:27.821" v="548"/>
        <pc:sldMkLst>
          <pc:docMk/>
          <pc:sldMk cId="0" sldId="286"/>
        </pc:sldMkLst>
      </pc:sldChg>
      <pc:sldChg chg="modTransition">
        <pc:chgData name="Hajda Altin" userId="c61d47ea-033b-4132-bcae-a3c656992811" providerId="ADAL" clId="{744A1069-8EA8-4675-99B8-1FF96104290B}" dt="2023-06-08T08:41:27.821" v="548"/>
        <pc:sldMkLst>
          <pc:docMk/>
          <pc:sldMk cId="0" sldId="287"/>
        </pc:sldMkLst>
      </pc:sldChg>
      <pc:sldChg chg="modTransition">
        <pc:chgData name="Hajda Altin" userId="c61d47ea-033b-4132-bcae-a3c656992811" providerId="ADAL" clId="{744A1069-8EA8-4675-99B8-1FF96104290B}" dt="2023-06-08T08:41:27.821" v="548"/>
        <pc:sldMkLst>
          <pc:docMk/>
          <pc:sldMk cId="0" sldId="288"/>
        </pc:sldMkLst>
      </pc:sldChg>
      <pc:sldChg chg="modTransition">
        <pc:chgData name="Hajda Altin" userId="c61d47ea-033b-4132-bcae-a3c656992811" providerId="ADAL" clId="{744A1069-8EA8-4675-99B8-1FF96104290B}" dt="2023-06-08T08:41:27.821" v="548"/>
        <pc:sldMkLst>
          <pc:docMk/>
          <pc:sldMk cId="0" sldId="289"/>
        </pc:sldMkLst>
      </pc:sldChg>
      <pc:sldChg chg="modTransition">
        <pc:chgData name="Hajda Altin" userId="c61d47ea-033b-4132-bcae-a3c656992811" providerId="ADAL" clId="{744A1069-8EA8-4675-99B8-1FF96104290B}" dt="2023-06-08T08:41:27.821" v="548"/>
        <pc:sldMkLst>
          <pc:docMk/>
          <pc:sldMk cId="0" sldId="290"/>
        </pc:sldMkLst>
      </pc:sldChg>
      <pc:sldChg chg="modTransition">
        <pc:chgData name="Hajda Altin" userId="c61d47ea-033b-4132-bcae-a3c656992811" providerId="ADAL" clId="{744A1069-8EA8-4675-99B8-1FF96104290B}" dt="2023-06-08T08:41:27.821" v="548"/>
        <pc:sldMkLst>
          <pc:docMk/>
          <pc:sldMk cId="0" sldId="291"/>
        </pc:sldMkLst>
      </pc:sldChg>
      <pc:sldChg chg="modTransition">
        <pc:chgData name="Hajda Altin" userId="c61d47ea-033b-4132-bcae-a3c656992811" providerId="ADAL" clId="{744A1069-8EA8-4675-99B8-1FF96104290B}" dt="2023-06-08T08:41:27.821" v="548"/>
        <pc:sldMkLst>
          <pc:docMk/>
          <pc:sldMk cId="0" sldId="292"/>
        </pc:sldMkLst>
      </pc:sldChg>
      <pc:sldChg chg="modTransition">
        <pc:chgData name="Hajda Altin" userId="c61d47ea-033b-4132-bcae-a3c656992811" providerId="ADAL" clId="{744A1069-8EA8-4675-99B8-1FF96104290B}" dt="2023-06-08T08:41:27.821" v="548"/>
        <pc:sldMkLst>
          <pc:docMk/>
          <pc:sldMk cId="0" sldId="293"/>
        </pc:sldMkLst>
      </pc:sldChg>
      <pc:sldChg chg="modTransition">
        <pc:chgData name="Hajda Altin" userId="c61d47ea-033b-4132-bcae-a3c656992811" providerId="ADAL" clId="{744A1069-8EA8-4675-99B8-1FF96104290B}" dt="2023-06-08T08:41:27.821" v="548"/>
        <pc:sldMkLst>
          <pc:docMk/>
          <pc:sldMk cId="0" sldId="294"/>
        </pc:sldMkLst>
      </pc:sldChg>
      <pc:sldChg chg="modTransition">
        <pc:chgData name="Hajda Altin" userId="c61d47ea-033b-4132-bcae-a3c656992811" providerId="ADAL" clId="{744A1069-8EA8-4675-99B8-1FF96104290B}" dt="2023-06-08T08:41:27.821" v="548"/>
        <pc:sldMkLst>
          <pc:docMk/>
          <pc:sldMk cId="0" sldId="295"/>
        </pc:sldMkLst>
      </pc:sldChg>
      <pc:sldChg chg="modTransition">
        <pc:chgData name="Hajda Altin" userId="c61d47ea-033b-4132-bcae-a3c656992811" providerId="ADAL" clId="{744A1069-8EA8-4675-99B8-1FF96104290B}" dt="2023-06-08T08:41:27.821" v="548"/>
        <pc:sldMkLst>
          <pc:docMk/>
          <pc:sldMk cId="0" sldId="296"/>
        </pc:sldMkLst>
      </pc:sldChg>
      <pc:sldChg chg="modTransition">
        <pc:chgData name="Hajda Altin" userId="c61d47ea-033b-4132-bcae-a3c656992811" providerId="ADAL" clId="{744A1069-8EA8-4675-99B8-1FF96104290B}" dt="2023-06-08T08:41:27.821" v="548"/>
        <pc:sldMkLst>
          <pc:docMk/>
          <pc:sldMk cId="0" sldId="297"/>
        </pc:sldMkLst>
      </pc:sldChg>
      <pc:sldChg chg="modTransition">
        <pc:chgData name="Hajda Altin" userId="c61d47ea-033b-4132-bcae-a3c656992811" providerId="ADAL" clId="{744A1069-8EA8-4675-99B8-1FF96104290B}" dt="2023-06-08T08:41:27.821" v="548"/>
        <pc:sldMkLst>
          <pc:docMk/>
          <pc:sldMk cId="0" sldId="298"/>
        </pc:sldMkLst>
      </pc:sldChg>
      <pc:sldChg chg="modTransition">
        <pc:chgData name="Hajda Altin" userId="c61d47ea-033b-4132-bcae-a3c656992811" providerId="ADAL" clId="{744A1069-8EA8-4675-99B8-1FF96104290B}" dt="2023-06-08T08:41:27.821" v="548"/>
        <pc:sldMkLst>
          <pc:docMk/>
          <pc:sldMk cId="0" sldId="299"/>
        </pc:sldMkLst>
      </pc:sldChg>
      <pc:sldChg chg="modTransition">
        <pc:chgData name="Hajda Altin" userId="c61d47ea-033b-4132-bcae-a3c656992811" providerId="ADAL" clId="{744A1069-8EA8-4675-99B8-1FF96104290B}" dt="2023-06-08T08:41:27.821" v="548"/>
        <pc:sldMkLst>
          <pc:docMk/>
          <pc:sldMk cId="0" sldId="300"/>
        </pc:sldMkLst>
      </pc:sldChg>
      <pc:sldChg chg="modTransition">
        <pc:chgData name="Hajda Altin" userId="c61d47ea-033b-4132-bcae-a3c656992811" providerId="ADAL" clId="{744A1069-8EA8-4675-99B8-1FF96104290B}" dt="2023-06-08T08:41:27.821" v="548"/>
        <pc:sldMkLst>
          <pc:docMk/>
          <pc:sldMk cId="0" sldId="301"/>
        </pc:sldMkLst>
      </pc:sldChg>
      <pc:sldChg chg="modTransition">
        <pc:chgData name="Hajda Altin" userId="c61d47ea-033b-4132-bcae-a3c656992811" providerId="ADAL" clId="{744A1069-8EA8-4675-99B8-1FF96104290B}" dt="2023-06-08T08:41:27.821" v="548"/>
        <pc:sldMkLst>
          <pc:docMk/>
          <pc:sldMk cId="0" sldId="302"/>
        </pc:sldMkLst>
      </pc:sldChg>
      <pc:sldChg chg="modTransition">
        <pc:chgData name="Hajda Altin" userId="c61d47ea-033b-4132-bcae-a3c656992811" providerId="ADAL" clId="{744A1069-8EA8-4675-99B8-1FF96104290B}" dt="2023-06-08T08:41:27.821" v="548"/>
        <pc:sldMkLst>
          <pc:docMk/>
          <pc:sldMk cId="0" sldId="303"/>
        </pc:sldMkLst>
      </pc:sldChg>
      <pc:sldChg chg="modTransition">
        <pc:chgData name="Hajda Altin" userId="c61d47ea-033b-4132-bcae-a3c656992811" providerId="ADAL" clId="{744A1069-8EA8-4675-99B8-1FF96104290B}" dt="2023-06-08T08:41:27.821" v="548"/>
        <pc:sldMkLst>
          <pc:docMk/>
          <pc:sldMk cId="0" sldId="304"/>
        </pc:sldMkLst>
      </pc:sldChg>
      <pc:sldChg chg="modTransition">
        <pc:chgData name="Hajda Altin" userId="c61d47ea-033b-4132-bcae-a3c656992811" providerId="ADAL" clId="{744A1069-8EA8-4675-99B8-1FF96104290B}" dt="2023-06-08T08:41:27.821" v="548"/>
        <pc:sldMkLst>
          <pc:docMk/>
          <pc:sldMk cId="0" sldId="305"/>
        </pc:sldMkLst>
      </pc:sldChg>
      <pc:sldChg chg="modTransition">
        <pc:chgData name="Hajda Altin" userId="c61d47ea-033b-4132-bcae-a3c656992811" providerId="ADAL" clId="{744A1069-8EA8-4675-99B8-1FF96104290B}" dt="2023-06-08T08:41:27.821" v="548"/>
        <pc:sldMkLst>
          <pc:docMk/>
          <pc:sldMk cId="0" sldId="306"/>
        </pc:sldMkLst>
      </pc:sldChg>
      <pc:sldChg chg="modTransition">
        <pc:chgData name="Hajda Altin" userId="c61d47ea-033b-4132-bcae-a3c656992811" providerId="ADAL" clId="{744A1069-8EA8-4675-99B8-1FF96104290B}" dt="2023-06-08T08:41:27.821" v="548"/>
        <pc:sldMkLst>
          <pc:docMk/>
          <pc:sldMk cId="0" sldId="307"/>
        </pc:sldMkLst>
      </pc:sldChg>
      <pc:sldChg chg="modTransition">
        <pc:chgData name="Hajda Altin" userId="c61d47ea-033b-4132-bcae-a3c656992811" providerId="ADAL" clId="{744A1069-8EA8-4675-99B8-1FF96104290B}" dt="2023-06-08T08:41:27.821" v="548"/>
        <pc:sldMkLst>
          <pc:docMk/>
          <pc:sldMk cId="0" sldId="308"/>
        </pc:sldMkLst>
      </pc:sldChg>
      <pc:sldChg chg="addSp delSp modSp add del mod">
        <pc:chgData name="Hajda Altin" userId="c61d47ea-033b-4132-bcae-a3c656992811" providerId="ADAL" clId="{744A1069-8EA8-4675-99B8-1FF96104290B}" dt="2023-06-08T08:29:16.705" v="245" actId="47"/>
        <pc:sldMkLst>
          <pc:docMk/>
          <pc:sldMk cId="1054714658" sldId="309"/>
        </pc:sldMkLst>
        <pc:spChg chg="add del mod">
          <ac:chgData name="Hajda Altin" userId="c61d47ea-033b-4132-bcae-a3c656992811" providerId="ADAL" clId="{744A1069-8EA8-4675-99B8-1FF96104290B}" dt="2023-06-08T08:28:19.505" v="225" actId="478"/>
          <ac:spMkLst>
            <pc:docMk/>
            <pc:sldMk cId="1054714658" sldId="309"/>
            <ac:spMk id="3" creationId="{74DF600E-60E7-6DDC-7E60-D13873E69328}"/>
          </ac:spMkLst>
        </pc:spChg>
        <pc:spChg chg="add del mod">
          <ac:chgData name="Hajda Altin" userId="c61d47ea-033b-4132-bcae-a3c656992811" providerId="ADAL" clId="{744A1069-8EA8-4675-99B8-1FF96104290B}" dt="2023-06-08T08:28:19.505" v="225" actId="478"/>
          <ac:spMkLst>
            <pc:docMk/>
            <pc:sldMk cId="1054714658" sldId="309"/>
            <ac:spMk id="5" creationId="{98337F94-69DC-6837-B966-B5D2059E3F43}"/>
          </ac:spMkLst>
        </pc:spChg>
        <pc:spChg chg="add del mod">
          <ac:chgData name="Hajda Altin" userId="c61d47ea-033b-4132-bcae-a3c656992811" providerId="ADAL" clId="{744A1069-8EA8-4675-99B8-1FF96104290B}" dt="2023-06-08T08:28:19.505" v="225" actId="478"/>
          <ac:spMkLst>
            <pc:docMk/>
            <pc:sldMk cId="1054714658" sldId="309"/>
            <ac:spMk id="7" creationId="{24E0D7F6-5A5D-385C-B8D5-88587EB1B20E}"/>
          </ac:spMkLst>
        </pc:spChg>
        <pc:spChg chg="add del mod">
          <ac:chgData name="Hajda Altin" userId="c61d47ea-033b-4132-bcae-a3c656992811" providerId="ADAL" clId="{744A1069-8EA8-4675-99B8-1FF96104290B}" dt="2023-06-08T08:28:19.216" v="224" actId="478"/>
          <ac:spMkLst>
            <pc:docMk/>
            <pc:sldMk cId="1054714658" sldId="309"/>
            <ac:spMk id="9" creationId="{3CF40AC1-F596-B7B9-AE53-6314AE9B384F}"/>
          </ac:spMkLst>
        </pc:spChg>
        <pc:spChg chg="add del mod">
          <ac:chgData name="Hajda Altin" userId="c61d47ea-033b-4132-bcae-a3c656992811" providerId="ADAL" clId="{744A1069-8EA8-4675-99B8-1FF96104290B}" dt="2023-06-08T08:28:19.088" v="223" actId="478"/>
          <ac:spMkLst>
            <pc:docMk/>
            <pc:sldMk cId="1054714658" sldId="309"/>
            <ac:spMk id="11" creationId="{975A4707-6417-DDC1-6D05-84B5CF9DB6C4}"/>
          </ac:spMkLst>
        </pc:spChg>
        <pc:spChg chg="add del mod">
          <ac:chgData name="Hajda Altin" userId="c61d47ea-033b-4132-bcae-a3c656992811" providerId="ADAL" clId="{744A1069-8EA8-4675-99B8-1FF96104290B}" dt="2023-06-08T08:28:19.088" v="223" actId="478"/>
          <ac:spMkLst>
            <pc:docMk/>
            <pc:sldMk cId="1054714658" sldId="309"/>
            <ac:spMk id="13" creationId="{74AED801-B8A3-033B-FFCB-774459BB0A15}"/>
          </ac:spMkLst>
        </pc:spChg>
        <pc:spChg chg="add del mod">
          <ac:chgData name="Hajda Altin" userId="c61d47ea-033b-4132-bcae-a3c656992811" providerId="ADAL" clId="{744A1069-8EA8-4675-99B8-1FF96104290B}" dt="2023-06-08T08:28:19.088" v="223" actId="478"/>
          <ac:spMkLst>
            <pc:docMk/>
            <pc:sldMk cId="1054714658" sldId="309"/>
            <ac:spMk id="15" creationId="{2BEF608C-F4C5-FB5F-FF75-269ECE42572D}"/>
          </ac:spMkLst>
        </pc:spChg>
        <pc:spChg chg="add del mod">
          <ac:chgData name="Hajda Altin" userId="c61d47ea-033b-4132-bcae-a3c656992811" providerId="ADAL" clId="{744A1069-8EA8-4675-99B8-1FF96104290B}" dt="2023-06-08T08:28:19.088" v="223" actId="478"/>
          <ac:spMkLst>
            <pc:docMk/>
            <pc:sldMk cId="1054714658" sldId="309"/>
            <ac:spMk id="17" creationId="{F54A3D50-0A37-A453-B577-A8BD9E99FC02}"/>
          </ac:spMkLst>
        </pc:spChg>
        <pc:spChg chg="add del mod">
          <ac:chgData name="Hajda Altin" userId="c61d47ea-033b-4132-bcae-a3c656992811" providerId="ADAL" clId="{744A1069-8EA8-4675-99B8-1FF96104290B}" dt="2023-06-08T08:28:18.838" v="221" actId="478"/>
          <ac:spMkLst>
            <pc:docMk/>
            <pc:sldMk cId="1054714658" sldId="309"/>
            <ac:spMk id="19" creationId="{58229214-172E-4595-7317-3EAF783B7818}"/>
          </ac:spMkLst>
        </pc:spChg>
        <pc:spChg chg="add del mod">
          <ac:chgData name="Hajda Altin" userId="c61d47ea-033b-4132-bcae-a3c656992811" providerId="ADAL" clId="{744A1069-8EA8-4675-99B8-1FF96104290B}" dt="2023-06-08T08:28:17.838" v="214"/>
          <ac:spMkLst>
            <pc:docMk/>
            <pc:sldMk cId="1054714658" sldId="309"/>
            <ac:spMk id="20" creationId="{DFAF1FE9-465F-BC27-3E57-1DA440D30FDC}"/>
          </ac:spMkLst>
        </pc:spChg>
        <pc:spChg chg="add del mod">
          <ac:chgData name="Hajda Altin" userId="c61d47ea-033b-4132-bcae-a3c656992811" providerId="ADAL" clId="{744A1069-8EA8-4675-99B8-1FF96104290B}" dt="2023-06-08T08:28:17.838" v="214"/>
          <ac:spMkLst>
            <pc:docMk/>
            <pc:sldMk cId="1054714658" sldId="309"/>
            <ac:spMk id="21" creationId="{208D3BD8-613E-EAAD-E018-DDC9953F0482}"/>
          </ac:spMkLst>
        </pc:spChg>
        <pc:spChg chg="add del mod">
          <ac:chgData name="Hajda Altin" userId="c61d47ea-033b-4132-bcae-a3c656992811" providerId="ADAL" clId="{744A1069-8EA8-4675-99B8-1FF96104290B}" dt="2023-06-08T08:28:17.838" v="214"/>
          <ac:spMkLst>
            <pc:docMk/>
            <pc:sldMk cId="1054714658" sldId="309"/>
            <ac:spMk id="22" creationId="{68FC99FB-CDF4-20CA-20AE-7C203418930D}"/>
          </ac:spMkLst>
        </pc:spChg>
        <pc:spChg chg="add del mod">
          <ac:chgData name="Hajda Altin" userId="c61d47ea-033b-4132-bcae-a3c656992811" providerId="ADAL" clId="{744A1069-8EA8-4675-99B8-1FF96104290B}" dt="2023-06-08T08:28:26.810" v="230" actId="478"/>
          <ac:spMkLst>
            <pc:docMk/>
            <pc:sldMk cId="1054714658" sldId="309"/>
            <ac:spMk id="24" creationId="{19E3C1C1-683E-4F10-9CAA-5149A162905B}"/>
          </ac:spMkLst>
        </pc:spChg>
        <pc:spChg chg="add del mod">
          <ac:chgData name="Hajda Altin" userId="c61d47ea-033b-4132-bcae-a3c656992811" providerId="ADAL" clId="{744A1069-8EA8-4675-99B8-1FF96104290B}" dt="2023-06-08T08:28:26.810" v="230" actId="478"/>
          <ac:spMkLst>
            <pc:docMk/>
            <pc:sldMk cId="1054714658" sldId="309"/>
            <ac:spMk id="26" creationId="{9141F91B-E8EB-E3D7-30F5-AE19A7108D39}"/>
          </ac:spMkLst>
        </pc:spChg>
        <pc:spChg chg="add del mod">
          <ac:chgData name="Hajda Altin" userId="c61d47ea-033b-4132-bcae-a3c656992811" providerId="ADAL" clId="{744A1069-8EA8-4675-99B8-1FF96104290B}" dt="2023-06-08T08:28:26.810" v="230" actId="478"/>
          <ac:spMkLst>
            <pc:docMk/>
            <pc:sldMk cId="1054714658" sldId="309"/>
            <ac:spMk id="28" creationId="{62CD2EEC-CAA6-D0C5-50CD-DF52309D9D98}"/>
          </ac:spMkLst>
        </pc:spChg>
        <pc:spChg chg="add del mod">
          <ac:chgData name="Hajda Altin" userId="c61d47ea-033b-4132-bcae-a3c656992811" providerId="ADAL" clId="{744A1069-8EA8-4675-99B8-1FF96104290B}" dt="2023-06-08T08:28:26.810" v="230" actId="478"/>
          <ac:spMkLst>
            <pc:docMk/>
            <pc:sldMk cId="1054714658" sldId="309"/>
            <ac:spMk id="30" creationId="{9520272E-0CE4-107F-DE4C-62D18AEBDDB7}"/>
          </ac:spMkLst>
        </pc:spChg>
        <pc:spChg chg="add del mod">
          <ac:chgData name="Hajda Altin" userId="c61d47ea-033b-4132-bcae-a3c656992811" providerId="ADAL" clId="{744A1069-8EA8-4675-99B8-1FF96104290B}" dt="2023-06-08T08:28:26.810" v="230" actId="478"/>
          <ac:spMkLst>
            <pc:docMk/>
            <pc:sldMk cId="1054714658" sldId="309"/>
            <ac:spMk id="32" creationId="{11124F6E-815D-442A-9B7E-094389F4467D}"/>
          </ac:spMkLst>
        </pc:spChg>
        <pc:spChg chg="add del mod">
          <ac:chgData name="Hajda Altin" userId="c61d47ea-033b-4132-bcae-a3c656992811" providerId="ADAL" clId="{744A1069-8EA8-4675-99B8-1FF96104290B}" dt="2023-06-08T08:28:26.810" v="230" actId="478"/>
          <ac:spMkLst>
            <pc:docMk/>
            <pc:sldMk cId="1054714658" sldId="309"/>
            <ac:spMk id="34" creationId="{F1E374D4-4DF9-272D-01C3-B712AECA4E07}"/>
          </ac:spMkLst>
        </pc:spChg>
        <pc:spChg chg="add del mod">
          <ac:chgData name="Hajda Altin" userId="c61d47ea-033b-4132-bcae-a3c656992811" providerId="ADAL" clId="{744A1069-8EA8-4675-99B8-1FF96104290B}" dt="2023-06-08T08:28:32.605" v="232" actId="478"/>
          <ac:spMkLst>
            <pc:docMk/>
            <pc:sldMk cId="1054714658" sldId="309"/>
            <ac:spMk id="36" creationId="{4043C7F2-BDC4-5CF3-FC74-6B674486E2B3}"/>
          </ac:spMkLst>
        </pc:spChg>
        <pc:spChg chg="add del mod">
          <ac:chgData name="Hajda Altin" userId="c61d47ea-033b-4132-bcae-a3c656992811" providerId="ADAL" clId="{744A1069-8EA8-4675-99B8-1FF96104290B}" dt="2023-06-08T08:28:38.004" v="234" actId="478"/>
          <ac:spMkLst>
            <pc:docMk/>
            <pc:sldMk cId="1054714658" sldId="309"/>
            <ac:spMk id="38" creationId="{97F4B551-542B-27C7-EBD4-F1D160BCC146}"/>
          </ac:spMkLst>
        </pc:spChg>
        <pc:spChg chg="add del mod">
          <ac:chgData name="Hajda Altin" userId="c61d47ea-033b-4132-bcae-a3c656992811" providerId="ADAL" clId="{744A1069-8EA8-4675-99B8-1FF96104290B}" dt="2023-06-08T08:28:43.028" v="236" actId="478"/>
          <ac:spMkLst>
            <pc:docMk/>
            <pc:sldMk cId="1054714658" sldId="309"/>
            <ac:spMk id="40" creationId="{D4AFD9EE-34FE-7F1A-9946-4DFA3A0568B4}"/>
          </ac:spMkLst>
        </pc:spChg>
        <pc:spChg chg="add del mod">
          <ac:chgData name="Hajda Altin" userId="c61d47ea-033b-4132-bcae-a3c656992811" providerId="ADAL" clId="{744A1069-8EA8-4675-99B8-1FF96104290B}" dt="2023-06-08T08:28:47.939" v="238" actId="478"/>
          <ac:spMkLst>
            <pc:docMk/>
            <pc:sldMk cId="1054714658" sldId="309"/>
            <ac:spMk id="42" creationId="{E107AEFE-7E81-9638-3509-2D8D1D9AF102}"/>
          </ac:spMkLst>
        </pc:spChg>
        <pc:spChg chg="add del mod">
          <ac:chgData name="Hajda Altin" userId="c61d47ea-033b-4132-bcae-a3c656992811" providerId="ADAL" clId="{744A1069-8EA8-4675-99B8-1FF96104290B}" dt="2023-06-08T08:28:47.939" v="238" actId="478"/>
          <ac:spMkLst>
            <pc:docMk/>
            <pc:sldMk cId="1054714658" sldId="309"/>
            <ac:spMk id="44" creationId="{27522CA3-9303-1CE2-18A7-69544AE5463B}"/>
          </ac:spMkLst>
        </pc:spChg>
        <pc:spChg chg="add mod">
          <ac:chgData name="Hajda Altin" userId="c61d47ea-033b-4132-bcae-a3c656992811" providerId="ADAL" clId="{744A1069-8EA8-4675-99B8-1FF96104290B}" dt="2023-06-08T08:29:12.732" v="244" actId="478"/>
          <ac:spMkLst>
            <pc:docMk/>
            <pc:sldMk cId="1054714658" sldId="309"/>
            <ac:spMk id="46" creationId="{C45CC74B-5D28-5745-367D-2EB5B302D73C}"/>
          </ac:spMkLst>
        </pc:spChg>
        <pc:spChg chg="mod">
          <ac:chgData name="Hajda Altin" userId="c61d47ea-033b-4132-bcae-a3c656992811" providerId="ADAL" clId="{744A1069-8EA8-4675-99B8-1FF96104290B}" dt="2023-06-08T08:23:53.113" v="154" actId="20577"/>
          <ac:spMkLst>
            <pc:docMk/>
            <pc:sldMk cId="1054714658" sldId="309"/>
            <ac:spMk id="197" creationId="{00000000-0000-0000-0000-000000000000}"/>
          </ac:spMkLst>
        </pc:spChg>
        <pc:spChg chg="del mod">
          <ac:chgData name="Hajda Altin" userId="c61d47ea-033b-4132-bcae-a3c656992811" providerId="ADAL" clId="{744A1069-8EA8-4675-99B8-1FF96104290B}" dt="2023-06-08T08:29:12.732" v="244" actId="478"/>
          <ac:spMkLst>
            <pc:docMk/>
            <pc:sldMk cId="1054714658" sldId="309"/>
            <ac:spMk id="198" creationId="{00000000-0000-0000-0000-000000000000}"/>
          </ac:spMkLst>
        </pc:spChg>
        <pc:spChg chg="del mod">
          <ac:chgData name="Hajda Altin" userId="c61d47ea-033b-4132-bcae-a3c656992811" providerId="ADAL" clId="{744A1069-8EA8-4675-99B8-1FF96104290B}" dt="2023-06-08T08:28:29.859" v="231" actId="478"/>
          <ac:spMkLst>
            <pc:docMk/>
            <pc:sldMk cId="1054714658" sldId="309"/>
            <ac:spMk id="199" creationId="{00000000-0000-0000-0000-000000000000}"/>
          </ac:spMkLst>
        </pc:spChg>
        <pc:spChg chg="del mod">
          <ac:chgData name="Hajda Altin" userId="c61d47ea-033b-4132-bcae-a3c656992811" providerId="ADAL" clId="{744A1069-8EA8-4675-99B8-1FF96104290B}" dt="2023-06-08T08:28:36.077" v="233" actId="478"/>
          <ac:spMkLst>
            <pc:docMk/>
            <pc:sldMk cId="1054714658" sldId="309"/>
            <ac:spMk id="200" creationId="{00000000-0000-0000-0000-000000000000}"/>
          </ac:spMkLst>
        </pc:spChg>
        <pc:spChg chg="add del mod">
          <ac:chgData name="Hajda Altin" userId="c61d47ea-033b-4132-bcae-a3c656992811" providerId="ADAL" clId="{744A1069-8EA8-4675-99B8-1FF96104290B}" dt="2023-06-08T08:28:45.567" v="237" actId="478"/>
          <ac:spMkLst>
            <pc:docMk/>
            <pc:sldMk cId="1054714658" sldId="309"/>
            <ac:spMk id="201" creationId="{00000000-0000-0000-0000-000000000000}"/>
          </ac:spMkLst>
        </pc:spChg>
        <pc:spChg chg="add del mod">
          <ac:chgData name="Hajda Altin" userId="c61d47ea-033b-4132-bcae-a3c656992811" providerId="ADAL" clId="{744A1069-8EA8-4675-99B8-1FF96104290B}" dt="2023-06-08T08:28:41.043" v="235" actId="478"/>
          <ac:spMkLst>
            <pc:docMk/>
            <pc:sldMk cId="1054714658" sldId="309"/>
            <ac:spMk id="202" creationId="{00000000-0000-0000-0000-000000000000}"/>
          </ac:spMkLst>
        </pc:spChg>
        <pc:spChg chg="add del mod">
          <ac:chgData name="Hajda Altin" userId="c61d47ea-033b-4132-bcae-a3c656992811" providerId="ADAL" clId="{744A1069-8EA8-4675-99B8-1FF96104290B}" dt="2023-06-08T08:28:45.567" v="237" actId="478"/>
          <ac:spMkLst>
            <pc:docMk/>
            <pc:sldMk cId="1054714658" sldId="309"/>
            <ac:spMk id="203" creationId="{00000000-0000-0000-0000-000000000000}"/>
          </ac:spMkLst>
        </pc:spChg>
        <pc:spChg chg="add del mod">
          <ac:chgData name="Hajda Altin" userId="c61d47ea-033b-4132-bcae-a3c656992811" providerId="ADAL" clId="{744A1069-8EA8-4675-99B8-1FF96104290B}" dt="2023-06-08T08:28:21.780" v="229" actId="478"/>
          <ac:spMkLst>
            <pc:docMk/>
            <pc:sldMk cId="1054714658" sldId="309"/>
            <ac:spMk id="204" creationId="{00000000-0000-0000-0000-000000000000}"/>
          </ac:spMkLst>
        </pc:spChg>
        <pc:spChg chg="add del mod">
          <ac:chgData name="Hajda Altin" userId="c61d47ea-033b-4132-bcae-a3c656992811" providerId="ADAL" clId="{744A1069-8EA8-4675-99B8-1FF96104290B}" dt="2023-06-08T08:28:21.780" v="229" actId="478"/>
          <ac:spMkLst>
            <pc:docMk/>
            <pc:sldMk cId="1054714658" sldId="309"/>
            <ac:spMk id="205" creationId="{00000000-0000-0000-0000-000000000000}"/>
          </ac:spMkLst>
        </pc:spChg>
        <pc:spChg chg="add del mod">
          <ac:chgData name="Hajda Altin" userId="c61d47ea-033b-4132-bcae-a3c656992811" providerId="ADAL" clId="{744A1069-8EA8-4675-99B8-1FF96104290B}" dt="2023-06-08T08:28:21.780" v="229" actId="478"/>
          <ac:spMkLst>
            <pc:docMk/>
            <pc:sldMk cId="1054714658" sldId="309"/>
            <ac:spMk id="206" creationId="{00000000-0000-0000-0000-000000000000}"/>
          </ac:spMkLst>
        </pc:spChg>
        <pc:spChg chg="add del mod">
          <ac:chgData name="Hajda Altin" userId="c61d47ea-033b-4132-bcae-a3c656992811" providerId="ADAL" clId="{744A1069-8EA8-4675-99B8-1FF96104290B}" dt="2023-06-08T08:28:21.780" v="229" actId="478"/>
          <ac:spMkLst>
            <pc:docMk/>
            <pc:sldMk cId="1054714658" sldId="309"/>
            <ac:spMk id="207" creationId="{00000000-0000-0000-0000-000000000000}"/>
          </ac:spMkLst>
        </pc:spChg>
        <pc:spChg chg="add del mod">
          <ac:chgData name="Hajda Altin" userId="c61d47ea-033b-4132-bcae-a3c656992811" providerId="ADAL" clId="{744A1069-8EA8-4675-99B8-1FF96104290B}" dt="2023-06-08T08:28:21.780" v="229" actId="478"/>
          <ac:spMkLst>
            <pc:docMk/>
            <pc:sldMk cId="1054714658" sldId="309"/>
            <ac:spMk id="208" creationId="{00000000-0000-0000-0000-000000000000}"/>
          </ac:spMkLst>
        </pc:spChg>
        <pc:spChg chg="add del mod">
          <ac:chgData name="Hajda Altin" userId="c61d47ea-033b-4132-bcae-a3c656992811" providerId="ADAL" clId="{744A1069-8EA8-4675-99B8-1FF96104290B}" dt="2023-06-08T08:28:21.780" v="229" actId="478"/>
          <ac:spMkLst>
            <pc:docMk/>
            <pc:sldMk cId="1054714658" sldId="309"/>
            <ac:spMk id="209" creationId="{00000000-0000-0000-0000-000000000000}"/>
          </ac:spMkLst>
        </pc:spChg>
      </pc:sldChg>
      <pc:sldChg chg="add del setBg modNotes">
        <pc:chgData name="Hajda Altin" userId="c61d47ea-033b-4132-bcae-a3c656992811" providerId="ADAL" clId="{744A1069-8EA8-4675-99B8-1FF96104290B}" dt="2023-06-08T08:16:02.304" v="1" actId="47"/>
        <pc:sldMkLst>
          <pc:docMk/>
          <pc:sldMk cId="4172182662" sldId="309"/>
        </pc:sldMkLst>
      </pc:sldChg>
      <pc:sldChg chg="delSp new mod modTransition">
        <pc:chgData name="Hajda Altin" userId="c61d47ea-033b-4132-bcae-a3c656992811" providerId="ADAL" clId="{744A1069-8EA8-4675-99B8-1FF96104290B}" dt="2023-06-08T08:41:27.821" v="548"/>
        <pc:sldMkLst>
          <pc:docMk/>
          <pc:sldMk cId="3714822651" sldId="310"/>
        </pc:sldMkLst>
        <pc:spChg chg="del">
          <ac:chgData name="Hajda Altin" userId="c61d47ea-033b-4132-bcae-a3c656992811" providerId="ADAL" clId="{744A1069-8EA8-4675-99B8-1FF96104290B}" dt="2023-06-08T08:23:43.070" v="133" actId="478"/>
          <ac:spMkLst>
            <pc:docMk/>
            <pc:sldMk cId="3714822651" sldId="310"/>
            <ac:spMk id="2" creationId="{B27E9743-0E63-DCBC-FC26-4497D1F2A618}"/>
          </ac:spMkLst>
        </pc:spChg>
        <pc:spChg chg="del">
          <ac:chgData name="Hajda Altin" userId="c61d47ea-033b-4132-bcae-a3c656992811" providerId="ADAL" clId="{744A1069-8EA8-4675-99B8-1FF96104290B}" dt="2023-06-08T08:23:43.070" v="133" actId="478"/>
          <ac:spMkLst>
            <pc:docMk/>
            <pc:sldMk cId="3714822651" sldId="310"/>
            <ac:spMk id="3" creationId="{7AE96E48-1D5A-D301-68E4-38E1EA589F3D}"/>
          </ac:spMkLst>
        </pc:spChg>
        <pc:spChg chg="del">
          <ac:chgData name="Hajda Altin" userId="c61d47ea-033b-4132-bcae-a3c656992811" providerId="ADAL" clId="{744A1069-8EA8-4675-99B8-1FF96104290B}" dt="2023-06-08T08:23:43.070" v="133" actId="478"/>
          <ac:spMkLst>
            <pc:docMk/>
            <pc:sldMk cId="3714822651" sldId="310"/>
            <ac:spMk id="4" creationId="{512A91A6-A2BD-D33B-8C1A-B5D8489755CC}"/>
          </ac:spMkLst>
        </pc:spChg>
        <pc:spChg chg="del">
          <ac:chgData name="Hajda Altin" userId="c61d47ea-033b-4132-bcae-a3c656992811" providerId="ADAL" clId="{744A1069-8EA8-4675-99B8-1FF96104290B}" dt="2023-06-08T08:23:43.070" v="133" actId="478"/>
          <ac:spMkLst>
            <pc:docMk/>
            <pc:sldMk cId="3714822651" sldId="310"/>
            <ac:spMk id="5" creationId="{5E8C33A0-CD5C-E01E-5B34-AA27906C9598}"/>
          </ac:spMkLst>
        </pc:spChg>
        <pc:spChg chg="del">
          <ac:chgData name="Hajda Altin" userId="c61d47ea-033b-4132-bcae-a3c656992811" providerId="ADAL" clId="{744A1069-8EA8-4675-99B8-1FF96104290B}" dt="2023-06-08T08:23:43.070" v="133" actId="478"/>
          <ac:spMkLst>
            <pc:docMk/>
            <pc:sldMk cId="3714822651" sldId="310"/>
            <ac:spMk id="6" creationId="{15AA97D9-CA85-4C7E-02BB-BAD66D8B5B13}"/>
          </ac:spMkLst>
        </pc:spChg>
        <pc:spChg chg="del">
          <ac:chgData name="Hajda Altin" userId="c61d47ea-033b-4132-bcae-a3c656992811" providerId="ADAL" clId="{744A1069-8EA8-4675-99B8-1FF96104290B}" dt="2023-06-08T08:23:43.070" v="133" actId="478"/>
          <ac:spMkLst>
            <pc:docMk/>
            <pc:sldMk cId="3714822651" sldId="310"/>
            <ac:spMk id="7" creationId="{3C366486-3988-9325-5616-D8302CC82BB6}"/>
          </ac:spMkLst>
        </pc:spChg>
        <pc:spChg chg="del">
          <ac:chgData name="Hajda Altin" userId="c61d47ea-033b-4132-bcae-a3c656992811" providerId="ADAL" clId="{744A1069-8EA8-4675-99B8-1FF96104290B}" dt="2023-06-08T08:23:43.070" v="133" actId="478"/>
          <ac:spMkLst>
            <pc:docMk/>
            <pc:sldMk cId="3714822651" sldId="310"/>
            <ac:spMk id="8" creationId="{81BC223E-B3BB-C4A6-0068-4433C6854CC5}"/>
          </ac:spMkLst>
        </pc:spChg>
        <pc:spChg chg="del">
          <ac:chgData name="Hajda Altin" userId="c61d47ea-033b-4132-bcae-a3c656992811" providerId="ADAL" clId="{744A1069-8EA8-4675-99B8-1FF96104290B}" dt="2023-06-08T08:23:43.070" v="133" actId="478"/>
          <ac:spMkLst>
            <pc:docMk/>
            <pc:sldMk cId="3714822651" sldId="310"/>
            <ac:spMk id="9" creationId="{62D4D75A-CCFD-5FA9-8E34-593FCBC8EBC0}"/>
          </ac:spMkLst>
        </pc:spChg>
        <pc:spChg chg="del">
          <ac:chgData name="Hajda Altin" userId="c61d47ea-033b-4132-bcae-a3c656992811" providerId="ADAL" clId="{744A1069-8EA8-4675-99B8-1FF96104290B}" dt="2023-06-08T08:23:43.070" v="133" actId="478"/>
          <ac:spMkLst>
            <pc:docMk/>
            <pc:sldMk cId="3714822651" sldId="310"/>
            <ac:spMk id="10" creationId="{5E4660DA-F325-4BF6-207B-CF2C984C26ED}"/>
          </ac:spMkLst>
        </pc:spChg>
        <pc:spChg chg="del">
          <ac:chgData name="Hajda Altin" userId="c61d47ea-033b-4132-bcae-a3c656992811" providerId="ADAL" clId="{744A1069-8EA8-4675-99B8-1FF96104290B}" dt="2023-06-08T08:23:43.070" v="133" actId="478"/>
          <ac:spMkLst>
            <pc:docMk/>
            <pc:sldMk cId="3714822651" sldId="310"/>
            <ac:spMk id="11" creationId="{986E74F7-8E1F-11BE-6CDB-23C283DD3357}"/>
          </ac:spMkLst>
        </pc:spChg>
        <pc:spChg chg="del">
          <ac:chgData name="Hajda Altin" userId="c61d47ea-033b-4132-bcae-a3c656992811" providerId="ADAL" clId="{744A1069-8EA8-4675-99B8-1FF96104290B}" dt="2023-06-08T08:23:43.070" v="133" actId="478"/>
          <ac:spMkLst>
            <pc:docMk/>
            <pc:sldMk cId="3714822651" sldId="310"/>
            <ac:spMk id="12" creationId="{7A4C06AD-1AAB-A3A2-216C-AA2BC137E550}"/>
          </ac:spMkLst>
        </pc:spChg>
        <pc:spChg chg="del">
          <ac:chgData name="Hajda Altin" userId="c61d47ea-033b-4132-bcae-a3c656992811" providerId="ADAL" clId="{744A1069-8EA8-4675-99B8-1FF96104290B}" dt="2023-06-08T08:23:43.070" v="133" actId="478"/>
          <ac:spMkLst>
            <pc:docMk/>
            <pc:sldMk cId="3714822651" sldId="310"/>
            <ac:spMk id="13" creationId="{5959B6EF-ABDF-7A7C-74D4-019E997AA25F}"/>
          </ac:spMkLst>
        </pc:spChg>
        <pc:spChg chg="del">
          <ac:chgData name="Hajda Altin" userId="c61d47ea-033b-4132-bcae-a3c656992811" providerId="ADAL" clId="{744A1069-8EA8-4675-99B8-1FF96104290B}" dt="2023-06-08T08:23:43.070" v="133" actId="478"/>
          <ac:spMkLst>
            <pc:docMk/>
            <pc:sldMk cId="3714822651" sldId="310"/>
            <ac:spMk id="14" creationId="{56B9BC77-4780-6427-CDD8-869B5BD0B228}"/>
          </ac:spMkLst>
        </pc:spChg>
      </pc:sldChg>
      <pc:sldChg chg="addSp delSp modSp add mod modTransition addAnim delAnim modAnim">
        <pc:chgData name="Hajda Altin" userId="c61d47ea-033b-4132-bcae-a3c656992811" providerId="ADAL" clId="{744A1069-8EA8-4675-99B8-1FF96104290B}" dt="2023-06-08T14:18:59.111" v="733" actId="20577"/>
        <pc:sldMkLst>
          <pc:docMk/>
          <pc:sldMk cId="2148948461" sldId="311"/>
        </pc:sldMkLst>
        <pc:spChg chg="add del mod">
          <ac:chgData name="Hajda Altin" userId="c61d47ea-033b-4132-bcae-a3c656992811" providerId="ADAL" clId="{744A1069-8EA8-4675-99B8-1FF96104290B}" dt="2023-06-08T14:08:35.990" v="577" actId="478"/>
          <ac:spMkLst>
            <pc:docMk/>
            <pc:sldMk cId="2148948461" sldId="311"/>
            <ac:spMk id="3" creationId="{0C00E375-9D1D-F34C-64C5-A336EFC8333A}"/>
          </ac:spMkLst>
        </pc:spChg>
        <pc:spChg chg="add del mod">
          <ac:chgData name="Hajda Altin" userId="c61d47ea-033b-4132-bcae-a3c656992811" providerId="ADAL" clId="{744A1069-8EA8-4675-99B8-1FF96104290B}" dt="2023-06-08T14:09:16.268" v="611" actId="478"/>
          <ac:spMkLst>
            <pc:docMk/>
            <pc:sldMk cId="2148948461" sldId="311"/>
            <ac:spMk id="5" creationId="{11C69F00-6B7E-6830-7545-7B440732B719}"/>
          </ac:spMkLst>
        </pc:spChg>
        <pc:spChg chg="add del mod">
          <ac:chgData name="Hajda Altin" userId="c61d47ea-033b-4132-bcae-a3c656992811" providerId="ADAL" clId="{744A1069-8EA8-4675-99B8-1FF96104290B}" dt="2023-06-08T14:15:11.398" v="716" actId="478"/>
          <ac:spMkLst>
            <pc:docMk/>
            <pc:sldMk cId="2148948461" sldId="311"/>
            <ac:spMk id="6" creationId="{B26B9A59-A90B-EFB2-2995-ACCE968C8695}"/>
          </ac:spMkLst>
        </pc:spChg>
        <pc:spChg chg="add del mod">
          <ac:chgData name="Hajda Altin" userId="c61d47ea-033b-4132-bcae-a3c656992811" providerId="ADAL" clId="{744A1069-8EA8-4675-99B8-1FF96104290B}" dt="2023-06-08T14:10:43.611" v="616" actId="478"/>
          <ac:spMkLst>
            <pc:docMk/>
            <pc:sldMk cId="2148948461" sldId="311"/>
            <ac:spMk id="8" creationId="{8049FB37-0113-9593-74E9-106FA5AC66B1}"/>
          </ac:spMkLst>
        </pc:spChg>
        <pc:spChg chg="add del mod">
          <ac:chgData name="Hajda Altin" userId="c61d47ea-033b-4132-bcae-a3c656992811" providerId="ADAL" clId="{744A1069-8EA8-4675-99B8-1FF96104290B}" dt="2023-06-08T14:10:49.149" v="618" actId="478"/>
          <ac:spMkLst>
            <pc:docMk/>
            <pc:sldMk cId="2148948461" sldId="311"/>
            <ac:spMk id="10" creationId="{7F5E7F6B-8DBD-43EC-3CA4-E71611040A97}"/>
          </ac:spMkLst>
        </pc:spChg>
        <pc:spChg chg="add mod">
          <ac:chgData name="Hajda Altin" userId="c61d47ea-033b-4132-bcae-a3c656992811" providerId="ADAL" clId="{744A1069-8EA8-4675-99B8-1FF96104290B}" dt="2023-06-08T14:11:12.416" v="645" actId="33524"/>
          <ac:spMkLst>
            <pc:docMk/>
            <pc:sldMk cId="2148948461" sldId="311"/>
            <ac:spMk id="11" creationId="{2B425537-7331-77EC-2127-AE72C3D87F21}"/>
          </ac:spMkLst>
        </pc:spChg>
        <pc:spChg chg="add del mod">
          <ac:chgData name="Hajda Altin" userId="c61d47ea-033b-4132-bcae-a3c656992811" providerId="ADAL" clId="{744A1069-8EA8-4675-99B8-1FF96104290B}" dt="2023-06-08T14:11:51.976" v="660" actId="478"/>
          <ac:spMkLst>
            <pc:docMk/>
            <pc:sldMk cId="2148948461" sldId="311"/>
            <ac:spMk id="13" creationId="{D299B0BD-23A3-B1A9-AA84-CA752E4196BE}"/>
          </ac:spMkLst>
        </pc:spChg>
        <pc:spChg chg="mod">
          <ac:chgData name="Hajda Altin" userId="c61d47ea-033b-4132-bcae-a3c656992811" providerId="ADAL" clId="{744A1069-8EA8-4675-99B8-1FF96104290B}" dt="2023-06-08T14:18:59.111" v="733" actId="20577"/>
          <ac:spMkLst>
            <pc:docMk/>
            <pc:sldMk cId="2148948461" sldId="311"/>
            <ac:spMk id="198" creationId="{00000000-0000-0000-0000-000000000000}"/>
          </ac:spMkLst>
        </pc:spChg>
        <pc:spChg chg="mod">
          <ac:chgData name="Hajda Altin" userId="c61d47ea-033b-4132-bcae-a3c656992811" providerId="ADAL" clId="{744A1069-8EA8-4675-99B8-1FF96104290B}" dt="2023-06-08T08:31:50.614" v="368" actId="1076"/>
          <ac:spMkLst>
            <pc:docMk/>
            <pc:sldMk cId="2148948461" sldId="311"/>
            <ac:spMk id="199" creationId="{00000000-0000-0000-0000-000000000000}"/>
          </ac:spMkLst>
        </pc:spChg>
        <pc:spChg chg="del mod">
          <ac:chgData name="Hajda Altin" userId="c61d47ea-033b-4132-bcae-a3c656992811" providerId="ADAL" clId="{744A1069-8EA8-4675-99B8-1FF96104290B}" dt="2023-06-08T14:08:34.153" v="576" actId="478"/>
          <ac:spMkLst>
            <pc:docMk/>
            <pc:sldMk cId="2148948461" sldId="311"/>
            <ac:spMk id="200" creationId="{00000000-0000-0000-0000-000000000000}"/>
          </ac:spMkLst>
        </pc:spChg>
        <pc:spChg chg="mod">
          <ac:chgData name="Hajda Altin" userId="c61d47ea-033b-4132-bcae-a3c656992811" providerId="ADAL" clId="{744A1069-8EA8-4675-99B8-1FF96104290B}" dt="2023-06-08T14:09:25.485" v="613" actId="1076"/>
          <ac:spMkLst>
            <pc:docMk/>
            <pc:sldMk cId="2148948461" sldId="311"/>
            <ac:spMk id="201" creationId="{00000000-0000-0000-0000-000000000000}"/>
          </ac:spMkLst>
        </pc:spChg>
        <pc:spChg chg="mod">
          <ac:chgData name="Hajda Altin" userId="c61d47ea-033b-4132-bcae-a3c656992811" providerId="ADAL" clId="{744A1069-8EA8-4675-99B8-1FF96104290B}" dt="2023-06-08T08:31:33.416" v="349" actId="404"/>
          <ac:spMkLst>
            <pc:docMk/>
            <pc:sldMk cId="2148948461" sldId="311"/>
            <ac:spMk id="202" creationId="{00000000-0000-0000-0000-000000000000}"/>
          </ac:spMkLst>
        </pc:spChg>
        <pc:spChg chg="del mod">
          <ac:chgData name="Hajda Altin" userId="c61d47ea-033b-4132-bcae-a3c656992811" providerId="ADAL" clId="{744A1069-8EA8-4675-99B8-1FF96104290B}" dt="2023-06-08T14:09:14.559" v="610" actId="478"/>
          <ac:spMkLst>
            <pc:docMk/>
            <pc:sldMk cId="2148948461" sldId="311"/>
            <ac:spMk id="203" creationId="{00000000-0000-0000-0000-000000000000}"/>
          </ac:spMkLst>
        </pc:spChg>
        <pc:spChg chg="del mod">
          <ac:chgData name="Hajda Altin" userId="c61d47ea-033b-4132-bcae-a3c656992811" providerId="ADAL" clId="{744A1069-8EA8-4675-99B8-1FF96104290B}" dt="2023-06-08T14:10:46.746" v="617" actId="478"/>
          <ac:spMkLst>
            <pc:docMk/>
            <pc:sldMk cId="2148948461" sldId="311"/>
            <ac:spMk id="204" creationId="{00000000-0000-0000-0000-000000000000}"/>
          </ac:spMkLst>
        </pc:spChg>
        <pc:spChg chg="mod">
          <ac:chgData name="Hajda Altin" userId="c61d47ea-033b-4132-bcae-a3c656992811" providerId="ADAL" clId="{744A1069-8EA8-4675-99B8-1FF96104290B}" dt="2023-06-08T08:31:50.614" v="368" actId="1076"/>
          <ac:spMkLst>
            <pc:docMk/>
            <pc:sldMk cId="2148948461" sldId="311"/>
            <ac:spMk id="205" creationId="{00000000-0000-0000-0000-000000000000}"/>
          </ac:spMkLst>
        </pc:spChg>
        <pc:spChg chg="del mod">
          <ac:chgData name="Hajda Altin" userId="c61d47ea-033b-4132-bcae-a3c656992811" providerId="ADAL" clId="{744A1069-8EA8-4675-99B8-1FF96104290B}" dt="2023-06-08T14:10:41.457" v="615" actId="478"/>
          <ac:spMkLst>
            <pc:docMk/>
            <pc:sldMk cId="2148948461" sldId="311"/>
            <ac:spMk id="206" creationId="{00000000-0000-0000-0000-000000000000}"/>
          </ac:spMkLst>
        </pc:spChg>
        <pc:spChg chg="mod">
          <ac:chgData name="Hajda Altin" userId="c61d47ea-033b-4132-bcae-a3c656992811" providerId="ADAL" clId="{744A1069-8EA8-4675-99B8-1FF96104290B}" dt="2023-06-08T14:11:56.925" v="661" actId="1076"/>
          <ac:spMkLst>
            <pc:docMk/>
            <pc:sldMk cId="2148948461" sldId="311"/>
            <ac:spMk id="207" creationId="{00000000-0000-0000-0000-000000000000}"/>
          </ac:spMkLst>
        </pc:spChg>
        <pc:spChg chg="mod">
          <ac:chgData name="Hajda Altin" userId="c61d47ea-033b-4132-bcae-a3c656992811" providerId="ADAL" clId="{744A1069-8EA8-4675-99B8-1FF96104290B}" dt="2023-06-08T08:31:33.416" v="349" actId="404"/>
          <ac:spMkLst>
            <pc:docMk/>
            <pc:sldMk cId="2148948461" sldId="311"/>
            <ac:spMk id="208" creationId="{00000000-0000-0000-0000-000000000000}"/>
          </ac:spMkLst>
        </pc:spChg>
        <pc:spChg chg="del mod">
          <ac:chgData name="Hajda Altin" userId="c61d47ea-033b-4132-bcae-a3c656992811" providerId="ADAL" clId="{744A1069-8EA8-4675-99B8-1FF96104290B}" dt="2023-06-08T14:11:49.234" v="659" actId="478"/>
          <ac:spMkLst>
            <pc:docMk/>
            <pc:sldMk cId="2148948461" sldId="311"/>
            <ac:spMk id="209" creationId="{00000000-0000-0000-0000-000000000000}"/>
          </ac:spMkLst>
        </pc:spChg>
      </pc:sldChg>
      <pc:sldChg chg="addSp delSp modSp add mod modTransition">
        <pc:chgData name="Hajda Altin" userId="c61d47ea-033b-4132-bcae-a3c656992811" providerId="ADAL" clId="{744A1069-8EA8-4675-99B8-1FF96104290B}" dt="2023-06-08T14:13:06.447" v="678" actId="1076"/>
        <pc:sldMkLst>
          <pc:docMk/>
          <pc:sldMk cId="2518247016" sldId="312"/>
        </pc:sldMkLst>
        <pc:spChg chg="add del mod">
          <ac:chgData name="Hajda Altin" userId="c61d47ea-033b-4132-bcae-a3c656992811" providerId="ADAL" clId="{744A1069-8EA8-4675-99B8-1FF96104290B}" dt="2023-06-08T14:12:07.816" v="663" actId="478"/>
          <ac:spMkLst>
            <pc:docMk/>
            <pc:sldMk cId="2518247016" sldId="312"/>
            <ac:spMk id="3" creationId="{FBCF3AC8-D25F-19F3-6051-51FF50FC1F62}"/>
          </ac:spMkLst>
        </pc:spChg>
        <pc:spChg chg="mod">
          <ac:chgData name="Hajda Altin" userId="c61d47ea-033b-4132-bcae-a3c656992811" providerId="ADAL" clId="{744A1069-8EA8-4675-99B8-1FF96104290B}" dt="2023-06-08T14:13:06.447" v="678" actId="1076"/>
          <ac:spMkLst>
            <pc:docMk/>
            <pc:sldMk cId="2518247016" sldId="312"/>
            <ac:spMk id="497" creationId="{00000000-0000-0000-0000-000000000000}"/>
          </ac:spMkLst>
        </pc:spChg>
        <pc:spChg chg="del mod">
          <ac:chgData name="Hajda Altin" userId="c61d47ea-033b-4132-bcae-a3c656992811" providerId="ADAL" clId="{744A1069-8EA8-4675-99B8-1FF96104290B}" dt="2023-06-08T14:12:03.747" v="662" actId="478"/>
          <ac:spMkLst>
            <pc:docMk/>
            <pc:sldMk cId="2518247016" sldId="312"/>
            <ac:spMk id="498" creationId="{00000000-0000-0000-0000-000000000000}"/>
          </ac:spMkLst>
        </pc:spChg>
        <pc:spChg chg="mod">
          <ac:chgData name="Hajda Altin" userId="c61d47ea-033b-4132-bcae-a3c656992811" providerId="ADAL" clId="{744A1069-8EA8-4675-99B8-1FF96104290B}" dt="2023-06-08T08:33:50.819" v="416" actId="20577"/>
          <ac:spMkLst>
            <pc:docMk/>
            <pc:sldMk cId="2518247016" sldId="312"/>
            <ac:spMk id="499" creationId="{00000000-0000-0000-0000-000000000000}"/>
          </ac:spMkLst>
        </pc:spChg>
      </pc:sldChg>
      <pc:sldChg chg="addSp delSp modSp add mod modTransition">
        <pc:chgData name="Hajda Altin" userId="c61d47ea-033b-4132-bcae-a3c656992811" providerId="ADAL" clId="{744A1069-8EA8-4675-99B8-1FF96104290B}" dt="2023-06-08T14:13:37.908" v="685" actId="478"/>
        <pc:sldMkLst>
          <pc:docMk/>
          <pc:sldMk cId="3999934418" sldId="313"/>
        </pc:sldMkLst>
        <pc:spChg chg="add del">
          <ac:chgData name="Hajda Altin" userId="c61d47ea-033b-4132-bcae-a3c656992811" providerId="ADAL" clId="{744A1069-8EA8-4675-99B8-1FF96104290B}" dt="2023-06-08T08:35:34.227" v="482" actId="22"/>
          <ac:spMkLst>
            <pc:docMk/>
            <pc:sldMk cId="3999934418" sldId="313"/>
            <ac:spMk id="3" creationId="{083671C5-2CF0-2B42-F414-274BF4C937EA}"/>
          </ac:spMkLst>
        </pc:spChg>
        <pc:spChg chg="mod">
          <ac:chgData name="Hajda Altin" userId="c61d47ea-033b-4132-bcae-a3c656992811" providerId="ADAL" clId="{744A1069-8EA8-4675-99B8-1FF96104290B}" dt="2023-06-08T14:12:56.235" v="677" actId="1076"/>
          <ac:spMkLst>
            <pc:docMk/>
            <pc:sldMk cId="3999934418" sldId="313"/>
            <ac:spMk id="497" creationId="{00000000-0000-0000-0000-000000000000}"/>
          </ac:spMkLst>
        </pc:spChg>
        <pc:spChg chg="del mod">
          <ac:chgData name="Hajda Altin" userId="c61d47ea-033b-4132-bcae-a3c656992811" providerId="ADAL" clId="{744A1069-8EA8-4675-99B8-1FF96104290B}" dt="2023-06-08T14:13:37.908" v="685" actId="478"/>
          <ac:spMkLst>
            <pc:docMk/>
            <pc:sldMk cId="3999934418" sldId="313"/>
            <ac:spMk id="498" creationId="{00000000-0000-0000-0000-000000000000}"/>
          </ac:spMkLst>
        </pc:spChg>
        <pc:spChg chg="mod">
          <ac:chgData name="Hajda Altin" userId="c61d47ea-033b-4132-bcae-a3c656992811" providerId="ADAL" clId="{744A1069-8EA8-4675-99B8-1FF96104290B}" dt="2023-06-08T08:34:35.743" v="472" actId="20577"/>
          <ac:spMkLst>
            <pc:docMk/>
            <pc:sldMk cId="3999934418" sldId="313"/>
            <ac:spMk id="499" creationId="{00000000-0000-0000-0000-000000000000}"/>
          </ac:spMkLst>
        </pc:spChg>
      </pc:sldChg>
      <pc:sldChg chg="modSp add del mod">
        <pc:chgData name="Hajda Altin" userId="c61d47ea-033b-4132-bcae-a3c656992811" providerId="ADAL" clId="{744A1069-8EA8-4675-99B8-1FF96104290B}" dt="2023-06-08T08:35:47.028" v="488"/>
        <pc:sldMkLst>
          <pc:docMk/>
          <pc:sldMk cId="272944252" sldId="314"/>
        </pc:sldMkLst>
        <pc:spChg chg="mod">
          <ac:chgData name="Hajda Altin" userId="c61d47ea-033b-4132-bcae-a3c656992811" providerId="ADAL" clId="{744A1069-8EA8-4675-99B8-1FF96104290B}" dt="2023-06-08T08:35:46.696" v="487" actId="20577"/>
          <ac:spMkLst>
            <pc:docMk/>
            <pc:sldMk cId="272944252" sldId="314"/>
            <ac:spMk id="499" creationId="{00000000-0000-0000-0000-000000000000}"/>
          </ac:spMkLst>
        </pc:spChg>
      </pc:sldChg>
      <pc:sldChg chg="addSp delSp modSp add mod modTransition">
        <pc:chgData name="Hajda Altin" userId="c61d47ea-033b-4132-bcae-a3c656992811" providerId="ADAL" clId="{744A1069-8EA8-4675-99B8-1FF96104290B}" dt="2023-06-08T14:13:32.574" v="683" actId="478"/>
        <pc:sldMkLst>
          <pc:docMk/>
          <pc:sldMk cId="909368333" sldId="314"/>
        </pc:sldMkLst>
        <pc:spChg chg="add del mod">
          <ac:chgData name="Hajda Altin" userId="c61d47ea-033b-4132-bcae-a3c656992811" providerId="ADAL" clId="{744A1069-8EA8-4675-99B8-1FF96104290B}" dt="2023-06-08T14:13:32.574" v="683" actId="478"/>
          <ac:spMkLst>
            <pc:docMk/>
            <pc:sldMk cId="909368333" sldId="314"/>
            <ac:spMk id="3" creationId="{1789FCE3-55A8-DFC3-105D-3AA7FB910B2B}"/>
          </ac:spMkLst>
        </pc:spChg>
        <pc:spChg chg="mod">
          <ac:chgData name="Hajda Altin" userId="c61d47ea-033b-4132-bcae-a3c656992811" providerId="ADAL" clId="{744A1069-8EA8-4675-99B8-1FF96104290B}" dt="2023-06-08T14:13:26.798" v="681" actId="1076"/>
          <ac:spMkLst>
            <pc:docMk/>
            <pc:sldMk cId="909368333" sldId="314"/>
            <ac:spMk id="497" creationId="{00000000-0000-0000-0000-000000000000}"/>
          </ac:spMkLst>
        </pc:spChg>
        <pc:spChg chg="del mod">
          <ac:chgData name="Hajda Altin" userId="c61d47ea-033b-4132-bcae-a3c656992811" providerId="ADAL" clId="{744A1069-8EA8-4675-99B8-1FF96104290B}" dt="2023-06-08T14:13:30.266" v="682" actId="478"/>
          <ac:spMkLst>
            <pc:docMk/>
            <pc:sldMk cId="909368333" sldId="314"/>
            <ac:spMk id="498" creationId="{00000000-0000-0000-0000-000000000000}"/>
          </ac:spMkLst>
        </pc:spChg>
        <pc:spChg chg="mod">
          <ac:chgData name="Hajda Altin" userId="c61d47ea-033b-4132-bcae-a3c656992811" providerId="ADAL" clId="{744A1069-8EA8-4675-99B8-1FF96104290B}" dt="2023-06-08T08:35:51.446" v="491" actId="20577"/>
          <ac:spMkLst>
            <pc:docMk/>
            <pc:sldMk cId="909368333" sldId="314"/>
            <ac:spMk id="499" creationId="{00000000-0000-0000-0000-000000000000}"/>
          </ac:spMkLst>
        </pc:spChg>
      </pc:sldChg>
      <pc:sldChg chg="delSp modSp add mod modTransition">
        <pc:chgData name="Hajda Altin" userId="c61d47ea-033b-4132-bcae-a3c656992811" providerId="ADAL" clId="{744A1069-8EA8-4675-99B8-1FF96104290B}" dt="2023-06-08T14:13:58.506" v="703" actId="478"/>
        <pc:sldMkLst>
          <pc:docMk/>
          <pc:sldMk cId="2768723121" sldId="315"/>
        </pc:sldMkLst>
        <pc:spChg chg="mod">
          <ac:chgData name="Hajda Altin" userId="c61d47ea-033b-4132-bcae-a3c656992811" providerId="ADAL" clId="{744A1069-8EA8-4675-99B8-1FF96104290B}" dt="2023-06-08T14:13:54.889" v="701" actId="1076"/>
          <ac:spMkLst>
            <pc:docMk/>
            <pc:sldMk cId="2768723121" sldId="315"/>
            <ac:spMk id="497" creationId="{00000000-0000-0000-0000-000000000000}"/>
          </ac:spMkLst>
        </pc:spChg>
        <pc:spChg chg="del mod">
          <ac:chgData name="Hajda Altin" userId="c61d47ea-033b-4132-bcae-a3c656992811" providerId="ADAL" clId="{744A1069-8EA8-4675-99B8-1FF96104290B}" dt="2023-06-08T14:13:58.506" v="703" actId="478"/>
          <ac:spMkLst>
            <pc:docMk/>
            <pc:sldMk cId="2768723121" sldId="315"/>
            <ac:spMk id="498" creationId="{00000000-0000-0000-0000-000000000000}"/>
          </ac:spMkLst>
        </pc:spChg>
        <pc:spChg chg="mod">
          <ac:chgData name="Hajda Altin" userId="c61d47ea-033b-4132-bcae-a3c656992811" providerId="ADAL" clId="{744A1069-8EA8-4675-99B8-1FF96104290B}" dt="2023-06-08T08:36:33.484" v="502" actId="20577"/>
          <ac:spMkLst>
            <pc:docMk/>
            <pc:sldMk cId="2768723121" sldId="315"/>
            <ac:spMk id="499" creationId="{00000000-0000-0000-0000-000000000000}"/>
          </ac:spMkLst>
        </pc:spChg>
      </pc:sldChg>
      <pc:sldChg chg="new del">
        <pc:chgData name="Hajda Altin" userId="c61d47ea-033b-4132-bcae-a3c656992811" providerId="ADAL" clId="{744A1069-8EA8-4675-99B8-1FF96104290B}" dt="2023-06-08T14:21:57.384" v="735" actId="47"/>
        <pc:sldMkLst>
          <pc:docMk/>
          <pc:sldMk cId="3053043130" sldId="316"/>
        </pc:sldMkLst>
      </pc:sldChg>
      <pc:sldChg chg="addSp delSp modSp add mod">
        <pc:chgData name="Hajda Altin" userId="c61d47ea-033b-4132-bcae-a3c656992811" providerId="ADAL" clId="{744A1069-8EA8-4675-99B8-1FF96104290B}" dt="2023-06-08T15:03:14.413" v="1371" actId="20577"/>
        <pc:sldMkLst>
          <pc:docMk/>
          <pc:sldMk cId="3807297228" sldId="316"/>
        </pc:sldMkLst>
        <pc:spChg chg="add mod">
          <ac:chgData name="Hajda Altin" userId="c61d47ea-033b-4132-bcae-a3c656992811" providerId="ADAL" clId="{744A1069-8EA8-4675-99B8-1FF96104290B}" dt="2023-06-08T14:28:10.912" v="751" actId="14100"/>
          <ac:spMkLst>
            <pc:docMk/>
            <pc:sldMk cId="3807297228" sldId="316"/>
            <ac:spMk id="2" creationId="{BD8888E3-C69E-61D1-9B6C-B3802C5679A7}"/>
          </ac:spMkLst>
        </pc:spChg>
        <pc:spChg chg="add mod">
          <ac:chgData name="Hajda Altin" userId="c61d47ea-033b-4132-bcae-a3c656992811" providerId="ADAL" clId="{744A1069-8EA8-4675-99B8-1FF96104290B}" dt="2023-06-08T15:03:14.413" v="1371" actId="20577"/>
          <ac:spMkLst>
            <pc:docMk/>
            <pc:sldMk cId="3807297228" sldId="316"/>
            <ac:spMk id="3" creationId="{00715519-96AD-4B84-5231-AF8201C652CD}"/>
          </ac:spMkLst>
        </pc:spChg>
        <pc:spChg chg="add del mod">
          <ac:chgData name="Hajda Altin" userId="c61d47ea-033b-4132-bcae-a3c656992811" providerId="ADAL" clId="{744A1069-8EA8-4675-99B8-1FF96104290B}" dt="2023-06-08T14:33:01.437" v="874" actId="478"/>
          <ac:spMkLst>
            <pc:docMk/>
            <pc:sldMk cId="3807297228" sldId="316"/>
            <ac:spMk id="4" creationId="{16703812-6AF1-7D9F-28CC-006E15A37FE5}"/>
          </ac:spMkLst>
        </pc:spChg>
        <pc:spChg chg="add mod">
          <ac:chgData name="Hajda Altin" userId="c61d47ea-033b-4132-bcae-a3c656992811" providerId="ADAL" clId="{744A1069-8EA8-4675-99B8-1FF96104290B}" dt="2023-06-08T14:36:32.101" v="931" actId="404"/>
          <ac:spMkLst>
            <pc:docMk/>
            <pc:sldMk cId="3807297228" sldId="316"/>
            <ac:spMk id="5" creationId="{82F7506B-FB11-5527-EDC0-F8CE34EFA710}"/>
          </ac:spMkLst>
        </pc:spChg>
        <pc:spChg chg="add mod">
          <ac:chgData name="Hajda Altin" userId="c61d47ea-033b-4132-bcae-a3c656992811" providerId="ADAL" clId="{744A1069-8EA8-4675-99B8-1FF96104290B}" dt="2023-06-08T14:36:48.243" v="933" actId="1076"/>
          <ac:spMkLst>
            <pc:docMk/>
            <pc:sldMk cId="3807297228" sldId="316"/>
            <ac:spMk id="6" creationId="{6012598B-804F-3765-2690-6D11FB56A15F}"/>
          </ac:spMkLst>
        </pc:spChg>
        <pc:spChg chg="add mod">
          <ac:chgData name="Hajda Altin" userId="c61d47ea-033b-4132-bcae-a3c656992811" providerId="ADAL" clId="{744A1069-8EA8-4675-99B8-1FF96104290B}" dt="2023-06-08T14:37:05.317" v="934" actId="1076"/>
          <ac:spMkLst>
            <pc:docMk/>
            <pc:sldMk cId="3807297228" sldId="316"/>
            <ac:spMk id="7" creationId="{A2B41F68-96AD-9E0E-0814-46AC2680F6FF}"/>
          </ac:spMkLst>
        </pc:spChg>
        <pc:picChg chg="add mod">
          <ac:chgData name="Hajda Altin" userId="c61d47ea-033b-4132-bcae-a3c656992811" providerId="ADAL" clId="{744A1069-8EA8-4675-99B8-1FF96104290B}" dt="2023-06-08T14:30:52.280" v="870" actId="1036"/>
          <ac:picMkLst>
            <pc:docMk/>
            <pc:sldMk cId="3807297228" sldId="316"/>
            <ac:picMk id="1026" creationId="{914CABD0-AB39-E3D3-36C6-92FF53C3FB04}"/>
          </ac:picMkLst>
        </pc:picChg>
      </pc:sldChg>
      <pc:sldChg chg="addSp delSp modSp add mod modAnim">
        <pc:chgData name="Hajda Altin" userId="c61d47ea-033b-4132-bcae-a3c656992811" providerId="ADAL" clId="{744A1069-8EA8-4675-99B8-1FF96104290B}" dt="2023-06-08T14:43:59.826" v="1027"/>
        <pc:sldMkLst>
          <pc:docMk/>
          <pc:sldMk cId="2821387036" sldId="317"/>
        </pc:sldMkLst>
        <pc:spChg chg="mod">
          <ac:chgData name="Hajda Altin" userId="c61d47ea-033b-4132-bcae-a3c656992811" providerId="ADAL" clId="{744A1069-8EA8-4675-99B8-1FF96104290B}" dt="2023-06-08T14:38:14.428" v="997" actId="20577"/>
          <ac:spMkLst>
            <pc:docMk/>
            <pc:sldMk cId="2821387036" sldId="317"/>
            <ac:spMk id="3" creationId="{00715519-96AD-4B84-5231-AF8201C652CD}"/>
          </ac:spMkLst>
        </pc:spChg>
        <pc:spChg chg="add mod">
          <ac:chgData name="Hajda Altin" userId="c61d47ea-033b-4132-bcae-a3c656992811" providerId="ADAL" clId="{744A1069-8EA8-4675-99B8-1FF96104290B}" dt="2023-06-08T14:41:07.658" v="1004" actId="14100"/>
          <ac:spMkLst>
            <pc:docMk/>
            <pc:sldMk cId="2821387036" sldId="317"/>
            <ac:spMk id="4" creationId="{0C25C28D-BDA4-6424-15D1-62A7FF5C57B4}"/>
          </ac:spMkLst>
        </pc:spChg>
        <pc:spChg chg="add mod">
          <ac:chgData name="Hajda Altin" userId="c61d47ea-033b-4132-bcae-a3c656992811" providerId="ADAL" clId="{744A1069-8EA8-4675-99B8-1FF96104290B}" dt="2023-06-08T14:42:32.356" v="1016" actId="14100"/>
          <ac:spMkLst>
            <pc:docMk/>
            <pc:sldMk cId="2821387036" sldId="317"/>
            <ac:spMk id="8" creationId="{8063C739-3822-1ED5-8271-0EA92C2EB545}"/>
          </ac:spMkLst>
        </pc:spChg>
        <pc:picChg chg="del">
          <ac:chgData name="Hajda Altin" userId="c61d47ea-033b-4132-bcae-a3c656992811" providerId="ADAL" clId="{744A1069-8EA8-4675-99B8-1FF96104290B}" dt="2023-06-08T14:37:27.410" v="936" actId="478"/>
          <ac:picMkLst>
            <pc:docMk/>
            <pc:sldMk cId="2821387036" sldId="317"/>
            <ac:picMk id="1026" creationId="{914CABD0-AB39-E3D3-36C6-92FF53C3FB04}"/>
          </ac:picMkLst>
        </pc:picChg>
        <pc:picChg chg="add mod">
          <ac:chgData name="Hajda Altin" userId="c61d47ea-033b-4132-bcae-a3c656992811" providerId="ADAL" clId="{744A1069-8EA8-4675-99B8-1FF96104290B}" dt="2023-06-08T14:41:53.463" v="1009" actId="1076"/>
          <ac:picMkLst>
            <pc:docMk/>
            <pc:sldMk cId="2821387036" sldId="317"/>
            <ac:picMk id="2050" creationId="{AC1B7216-739B-9147-78B5-1B19A8769A0F}"/>
          </ac:picMkLst>
        </pc:picChg>
        <pc:cxnChg chg="add mod">
          <ac:chgData name="Hajda Altin" userId="c61d47ea-033b-4132-bcae-a3c656992811" providerId="ADAL" clId="{744A1069-8EA8-4675-99B8-1FF96104290B}" dt="2023-06-08T14:43:25.841" v="1023" actId="208"/>
          <ac:cxnSpMkLst>
            <pc:docMk/>
            <pc:sldMk cId="2821387036" sldId="317"/>
            <ac:cxnSpMk id="10" creationId="{792FFB93-93BC-092C-A5B6-F9AF10D0747E}"/>
          </ac:cxnSpMkLst>
        </pc:cxnChg>
        <pc:cxnChg chg="add mod">
          <ac:chgData name="Hajda Altin" userId="c61d47ea-033b-4132-bcae-a3c656992811" providerId="ADAL" clId="{744A1069-8EA8-4675-99B8-1FF96104290B}" dt="2023-06-08T14:43:42.683" v="1025" actId="208"/>
          <ac:cxnSpMkLst>
            <pc:docMk/>
            <pc:sldMk cId="2821387036" sldId="317"/>
            <ac:cxnSpMk id="12" creationId="{80F0CB92-F976-7DF2-523E-8077B4B8B8D7}"/>
          </ac:cxnSpMkLst>
        </pc:cxnChg>
      </pc:sldChg>
      <pc:sldChg chg="addSp delSp modSp add mod">
        <pc:chgData name="Hajda Altin" userId="c61d47ea-033b-4132-bcae-a3c656992811" providerId="ADAL" clId="{744A1069-8EA8-4675-99B8-1FF96104290B}" dt="2023-06-08T15:01:51.367" v="1366" actId="20577"/>
        <pc:sldMkLst>
          <pc:docMk/>
          <pc:sldMk cId="2150236427" sldId="318"/>
        </pc:sldMkLst>
        <pc:spChg chg="mod">
          <ac:chgData name="Hajda Altin" userId="c61d47ea-033b-4132-bcae-a3c656992811" providerId="ADAL" clId="{744A1069-8EA8-4675-99B8-1FF96104290B}" dt="2023-06-08T15:01:51.367" v="1366" actId="20577"/>
          <ac:spMkLst>
            <pc:docMk/>
            <pc:sldMk cId="2150236427" sldId="318"/>
            <ac:spMk id="3" creationId="{00715519-96AD-4B84-5231-AF8201C652CD}"/>
          </ac:spMkLst>
        </pc:spChg>
        <pc:spChg chg="add mod">
          <ac:chgData name="Hajda Altin" userId="c61d47ea-033b-4132-bcae-a3c656992811" providerId="ADAL" clId="{744A1069-8EA8-4675-99B8-1FF96104290B}" dt="2023-06-08T15:01:39.097" v="1338" actId="1076"/>
          <ac:spMkLst>
            <pc:docMk/>
            <pc:sldMk cId="2150236427" sldId="318"/>
            <ac:spMk id="4" creationId="{EB9D7AD0-679E-0FA7-9630-29E64790773E}"/>
          </ac:spMkLst>
        </pc:spChg>
        <pc:spChg chg="add del mod">
          <ac:chgData name="Hajda Altin" userId="c61d47ea-033b-4132-bcae-a3c656992811" providerId="ADAL" clId="{744A1069-8EA8-4675-99B8-1FF96104290B}" dt="2023-06-08T14:58:01.865" v="1248" actId="478"/>
          <ac:spMkLst>
            <pc:docMk/>
            <pc:sldMk cId="2150236427" sldId="318"/>
            <ac:spMk id="9" creationId="{706520DE-7756-F700-209D-985E5AF04478}"/>
          </ac:spMkLst>
        </pc:spChg>
        <pc:picChg chg="del">
          <ac:chgData name="Hajda Altin" userId="c61d47ea-033b-4132-bcae-a3c656992811" providerId="ADAL" clId="{744A1069-8EA8-4675-99B8-1FF96104290B}" dt="2023-06-08T14:45:16.765" v="1029" actId="478"/>
          <ac:picMkLst>
            <pc:docMk/>
            <pc:sldMk cId="2150236427" sldId="318"/>
            <ac:picMk id="1026" creationId="{914CABD0-AB39-E3D3-36C6-92FF53C3FB04}"/>
          </ac:picMkLst>
        </pc:picChg>
      </pc:sldChg>
      <pc:sldChg chg="addSp delSp modSp add mod">
        <pc:chgData name="Hajda Altin" userId="c61d47ea-033b-4132-bcae-a3c656992811" providerId="ADAL" clId="{744A1069-8EA8-4675-99B8-1FF96104290B}" dt="2023-06-08T15:04:16.417" v="1379" actId="1076"/>
        <pc:sldMkLst>
          <pc:docMk/>
          <pc:sldMk cId="3791889107" sldId="319"/>
        </pc:sldMkLst>
        <pc:picChg chg="add mod">
          <ac:chgData name="Hajda Altin" userId="c61d47ea-033b-4132-bcae-a3c656992811" providerId="ADAL" clId="{744A1069-8EA8-4675-99B8-1FF96104290B}" dt="2023-06-08T15:04:16.417" v="1379" actId="1076"/>
          <ac:picMkLst>
            <pc:docMk/>
            <pc:sldMk cId="3791889107" sldId="319"/>
            <ac:picMk id="8" creationId="{E61B06D3-1405-D919-BEAF-570262DD9716}"/>
          </ac:picMkLst>
        </pc:picChg>
        <pc:picChg chg="del">
          <ac:chgData name="Hajda Altin" userId="c61d47ea-033b-4132-bcae-a3c656992811" providerId="ADAL" clId="{744A1069-8EA8-4675-99B8-1FF96104290B}" dt="2023-06-08T15:04:12.207" v="1378" actId="478"/>
          <ac:picMkLst>
            <pc:docMk/>
            <pc:sldMk cId="3791889107" sldId="319"/>
            <ac:picMk id="1026" creationId="{914CABD0-AB39-E3D3-36C6-92FF53C3FB04}"/>
          </ac:picMkLst>
        </pc:picChg>
      </pc:sldChg>
      <pc:sldChg chg="add del">
        <pc:chgData name="Hajda Altin" userId="c61d47ea-033b-4132-bcae-a3c656992811" providerId="ADAL" clId="{744A1069-8EA8-4675-99B8-1FF96104290B}" dt="2023-06-08T15:05:35.781" v="1381" actId="47"/>
        <pc:sldMkLst>
          <pc:docMk/>
          <pc:sldMk cId="1420825067" sldId="320"/>
        </pc:sldMkLst>
      </pc:sldChg>
      <pc:sldChg chg="addSp delSp modSp add mod">
        <pc:chgData name="Hajda Altin" userId="c61d47ea-033b-4132-bcae-a3c656992811" providerId="ADAL" clId="{744A1069-8EA8-4675-99B8-1FF96104290B}" dt="2023-06-08T15:12:48.459" v="1749" actId="22"/>
        <pc:sldMkLst>
          <pc:docMk/>
          <pc:sldMk cId="3635256111" sldId="320"/>
        </pc:sldMkLst>
        <pc:spChg chg="mod">
          <ac:chgData name="Hajda Altin" userId="c61d47ea-033b-4132-bcae-a3c656992811" providerId="ADAL" clId="{744A1069-8EA8-4675-99B8-1FF96104290B}" dt="2023-06-08T15:07:02.137" v="1386" actId="20577"/>
          <ac:spMkLst>
            <pc:docMk/>
            <pc:sldMk cId="3635256111" sldId="320"/>
            <ac:spMk id="2" creationId="{BD8888E3-C69E-61D1-9B6C-B3802C5679A7}"/>
          </ac:spMkLst>
        </pc:spChg>
        <pc:spChg chg="mod">
          <ac:chgData name="Hajda Altin" userId="c61d47ea-033b-4132-bcae-a3c656992811" providerId="ADAL" clId="{744A1069-8EA8-4675-99B8-1FF96104290B}" dt="2023-06-08T15:10:50.451" v="1578" actId="20577"/>
          <ac:spMkLst>
            <pc:docMk/>
            <pc:sldMk cId="3635256111" sldId="320"/>
            <ac:spMk id="3" creationId="{00715519-96AD-4B84-5231-AF8201C652CD}"/>
          </ac:spMkLst>
        </pc:spChg>
        <pc:spChg chg="mod">
          <ac:chgData name="Hajda Altin" userId="c61d47ea-033b-4132-bcae-a3c656992811" providerId="ADAL" clId="{744A1069-8EA8-4675-99B8-1FF96104290B}" dt="2023-06-08T15:12:38.865" v="1747" actId="20577"/>
          <ac:spMkLst>
            <pc:docMk/>
            <pc:sldMk cId="3635256111" sldId="320"/>
            <ac:spMk id="4" creationId="{EB9D7AD0-679E-0FA7-9630-29E64790773E}"/>
          </ac:spMkLst>
        </pc:spChg>
        <pc:spChg chg="add del">
          <ac:chgData name="Hajda Altin" userId="c61d47ea-033b-4132-bcae-a3c656992811" providerId="ADAL" clId="{744A1069-8EA8-4675-99B8-1FF96104290B}" dt="2023-06-08T15:12:48.459" v="1749" actId="22"/>
          <ac:spMkLst>
            <pc:docMk/>
            <pc:sldMk cId="3635256111" sldId="320"/>
            <ac:spMk id="9" creationId="{47D4F3B0-0971-DF3C-BCD3-22A7E962D982}"/>
          </ac:spMkLst>
        </pc:spChg>
      </pc:sldChg>
      <pc:sldChg chg="modSp add mod">
        <pc:chgData name="Hajda Altin" userId="c61d47ea-033b-4132-bcae-a3c656992811" providerId="ADAL" clId="{744A1069-8EA8-4675-99B8-1FF96104290B}" dt="2023-06-08T15:13:36.447" v="1775" actId="20577"/>
        <pc:sldMkLst>
          <pc:docMk/>
          <pc:sldMk cId="485253340" sldId="321"/>
        </pc:sldMkLst>
        <pc:spChg chg="mod">
          <ac:chgData name="Hajda Altin" userId="c61d47ea-033b-4132-bcae-a3c656992811" providerId="ADAL" clId="{744A1069-8EA8-4675-99B8-1FF96104290B}" dt="2023-06-08T15:12:57.453" v="1760" actId="20577"/>
          <ac:spMkLst>
            <pc:docMk/>
            <pc:sldMk cId="485253340" sldId="321"/>
            <ac:spMk id="3" creationId="{00715519-96AD-4B84-5231-AF8201C652CD}"/>
          </ac:spMkLst>
        </pc:spChg>
        <pc:spChg chg="mod">
          <ac:chgData name="Hajda Altin" userId="c61d47ea-033b-4132-bcae-a3c656992811" providerId="ADAL" clId="{744A1069-8EA8-4675-99B8-1FF96104290B}" dt="2023-06-08T15:13:36.447" v="1775" actId="20577"/>
          <ac:spMkLst>
            <pc:docMk/>
            <pc:sldMk cId="485253340" sldId="321"/>
            <ac:spMk id="4" creationId="{EB9D7AD0-679E-0FA7-9630-29E64790773E}"/>
          </ac:spMkLst>
        </pc:spChg>
        <pc:spChg chg="mod">
          <ac:chgData name="Hajda Altin" userId="c61d47ea-033b-4132-bcae-a3c656992811" providerId="ADAL" clId="{744A1069-8EA8-4675-99B8-1FF96104290B}" dt="2023-06-08T15:13:23.182" v="1765" actId="1076"/>
          <ac:spMkLst>
            <pc:docMk/>
            <pc:sldMk cId="485253340" sldId="321"/>
            <ac:spMk id="5" creationId="{82F7506B-FB11-5527-EDC0-F8CE34EFA710}"/>
          </ac:spMkLst>
        </pc:spChg>
      </pc:sldChg>
      <pc:sldMasterChg chg="modTransition modSldLayout">
        <pc:chgData name="Hajda Altin" userId="c61d47ea-033b-4132-bcae-a3c656992811" providerId="ADAL" clId="{744A1069-8EA8-4675-99B8-1FF96104290B}" dt="2023-06-08T08:41:27.821" v="548"/>
        <pc:sldMasterMkLst>
          <pc:docMk/>
          <pc:sldMasterMk cId="0" sldId="2147483675"/>
        </pc:sldMasterMkLst>
        <pc:sldLayoutChg chg="modTransition">
          <pc:chgData name="Hajda Altin" userId="c61d47ea-033b-4132-bcae-a3c656992811" providerId="ADAL" clId="{744A1069-8EA8-4675-99B8-1FF96104290B}" dt="2023-06-08T08:41:27.821" v="548"/>
          <pc:sldLayoutMkLst>
            <pc:docMk/>
            <pc:sldMasterMk cId="0" sldId="2147483675"/>
            <pc:sldLayoutMk cId="0" sldId="2147483648"/>
          </pc:sldLayoutMkLst>
        </pc:sldLayoutChg>
        <pc:sldLayoutChg chg="modTransition">
          <pc:chgData name="Hajda Altin" userId="c61d47ea-033b-4132-bcae-a3c656992811" providerId="ADAL" clId="{744A1069-8EA8-4675-99B8-1FF96104290B}" dt="2023-06-08T08:41:27.821" v="548"/>
          <pc:sldLayoutMkLst>
            <pc:docMk/>
            <pc:sldMasterMk cId="0" sldId="2147483675"/>
            <pc:sldLayoutMk cId="0" sldId="2147483649"/>
          </pc:sldLayoutMkLst>
        </pc:sldLayoutChg>
        <pc:sldLayoutChg chg="modTransition">
          <pc:chgData name="Hajda Altin" userId="c61d47ea-033b-4132-bcae-a3c656992811" providerId="ADAL" clId="{744A1069-8EA8-4675-99B8-1FF96104290B}" dt="2023-06-08T08:41:27.821" v="548"/>
          <pc:sldLayoutMkLst>
            <pc:docMk/>
            <pc:sldMasterMk cId="0" sldId="2147483675"/>
            <pc:sldLayoutMk cId="0" sldId="2147483650"/>
          </pc:sldLayoutMkLst>
        </pc:sldLayoutChg>
        <pc:sldLayoutChg chg="modTransition">
          <pc:chgData name="Hajda Altin" userId="c61d47ea-033b-4132-bcae-a3c656992811" providerId="ADAL" clId="{744A1069-8EA8-4675-99B8-1FF96104290B}" dt="2023-06-08T08:41:27.821" v="548"/>
          <pc:sldLayoutMkLst>
            <pc:docMk/>
            <pc:sldMasterMk cId="0" sldId="2147483675"/>
            <pc:sldLayoutMk cId="0" sldId="2147483651"/>
          </pc:sldLayoutMkLst>
        </pc:sldLayoutChg>
        <pc:sldLayoutChg chg="modTransition">
          <pc:chgData name="Hajda Altin" userId="c61d47ea-033b-4132-bcae-a3c656992811" providerId="ADAL" clId="{744A1069-8EA8-4675-99B8-1FF96104290B}" dt="2023-06-08T08:41:27.821" v="548"/>
          <pc:sldLayoutMkLst>
            <pc:docMk/>
            <pc:sldMasterMk cId="0" sldId="2147483675"/>
            <pc:sldLayoutMk cId="0" sldId="2147483652"/>
          </pc:sldLayoutMkLst>
        </pc:sldLayoutChg>
        <pc:sldLayoutChg chg="modTransition">
          <pc:chgData name="Hajda Altin" userId="c61d47ea-033b-4132-bcae-a3c656992811" providerId="ADAL" clId="{744A1069-8EA8-4675-99B8-1FF96104290B}" dt="2023-06-08T08:41:27.821" v="548"/>
          <pc:sldLayoutMkLst>
            <pc:docMk/>
            <pc:sldMasterMk cId="0" sldId="2147483675"/>
            <pc:sldLayoutMk cId="0" sldId="2147483653"/>
          </pc:sldLayoutMkLst>
        </pc:sldLayoutChg>
        <pc:sldLayoutChg chg="modTransition">
          <pc:chgData name="Hajda Altin" userId="c61d47ea-033b-4132-bcae-a3c656992811" providerId="ADAL" clId="{744A1069-8EA8-4675-99B8-1FF96104290B}" dt="2023-06-08T08:41:27.821" v="548"/>
          <pc:sldLayoutMkLst>
            <pc:docMk/>
            <pc:sldMasterMk cId="0" sldId="2147483675"/>
            <pc:sldLayoutMk cId="0" sldId="2147483654"/>
          </pc:sldLayoutMkLst>
        </pc:sldLayoutChg>
        <pc:sldLayoutChg chg="modTransition">
          <pc:chgData name="Hajda Altin" userId="c61d47ea-033b-4132-bcae-a3c656992811" providerId="ADAL" clId="{744A1069-8EA8-4675-99B8-1FF96104290B}" dt="2023-06-08T08:41:27.821" v="548"/>
          <pc:sldLayoutMkLst>
            <pc:docMk/>
            <pc:sldMasterMk cId="0" sldId="2147483675"/>
            <pc:sldLayoutMk cId="0" sldId="2147483655"/>
          </pc:sldLayoutMkLst>
        </pc:sldLayoutChg>
        <pc:sldLayoutChg chg="modTransition">
          <pc:chgData name="Hajda Altin" userId="c61d47ea-033b-4132-bcae-a3c656992811" providerId="ADAL" clId="{744A1069-8EA8-4675-99B8-1FF96104290B}" dt="2023-06-08T08:41:27.821" v="548"/>
          <pc:sldLayoutMkLst>
            <pc:docMk/>
            <pc:sldMasterMk cId="0" sldId="2147483675"/>
            <pc:sldLayoutMk cId="0" sldId="2147483656"/>
          </pc:sldLayoutMkLst>
        </pc:sldLayoutChg>
        <pc:sldLayoutChg chg="modTransition">
          <pc:chgData name="Hajda Altin" userId="c61d47ea-033b-4132-bcae-a3c656992811" providerId="ADAL" clId="{744A1069-8EA8-4675-99B8-1FF96104290B}" dt="2023-06-08T08:41:27.821" v="548"/>
          <pc:sldLayoutMkLst>
            <pc:docMk/>
            <pc:sldMasterMk cId="0" sldId="2147483675"/>
            <pc:sldLayoutMk cId="0" sldId="2147483657"/>
          </pc:sldLayoutMkLst>
        </pc:sldLayoutChg>
        <pc:sldLayoutChg chg="modTransition">
          <pc:chgData name="Hajda Altin" userId="c61d47ea-033b-4132-bcae-a3c656992811" providerId="ADAL" clId="{744A1069-8EA8-4675-99B8-1FF96104290B}" dt="2023-06-08T08:41:27.821" v="548"/>
          <pc:sldLayoutMkLst>
            <pc:docMk/>
            <pc:sldMasterMk cId="0" sldId="2147483675"/>
            <pc:sldLayoutMk cId="0" sldId="2147483658"/>
          </pc:sldLayoutMkLst>
        </pc:sldLayoutChg>
        <pc:sldLayoutChg chg="modTransition">
          <pc:chgData name="Hajda Altin" userId="c61d47ea-033b-4132-bcae-a3c656992811" providerId="ADAL" clId="{744A1069-8EA8-4675-99B8-1FF96104290B}" dt="2023-06-08T08:41:27.821" v="548"/>
          <pc:sldLayoutMkLst>
            <pc:docMk/>
            <pc:sldMasterMk cId="0" sldId="2147483675"/>
            <pc:sldLayoutMk cId="0" sldId="2147483659"/>
          </pc:sldLayoutMkLst>
        </pc:sldLayoutChg>
        <pc:sldLayoutChg chg="modTransition">
          <pc:chgData name="Hajda Altin" userId="c61d47ea-033b-4132-bcae-a3c656992811" providerId="ADAL" clId="{744A1069-8EA8-4675-99B8-1FF96104290B}" dt="2023-06-08T08:41:27.821" v="548"/>
          <pc:sldLayoutMkLst>
            <pc:docMk/>
            <pc:sldMasterMk cId="0" sldId="2147483675"/>
            <pc:sldLayoutMk cId="0" sldId="2147483660"/>
          </pc:sldLayoutMkLst>
        </pc:sldLayoutChg>
        <pc:sldLayoutChg chg="modTransition">
          <pc:chgData name="Hajda Altin" userId="c61d47ea-033b-4132-bcae-a3c656992811" providerId="ADAL" clId="{744A1069-8EA8-4675-99B8-1FF96104290B}" dt="2023-06-08T08:41:27.821" v="548"/>
          <pc:sldLayoutMkLst>
            <pc:docMk/>
            <pc:sldMasterMk cId="0" sldId="2147483675"/>
            <pc:sldLayoutMk cId="0" sldId="2147483661"/>
          </pc:sldLayoutMkLst>
        </pc:sldLayoutChg>
        <pc:sldLayoutChg chg="modTransition">
          <pc:chgData name="Hajda Altin" userId="c61d47ea-033b-4132-bcae-a3c656992811" providerId="ADAL" clId="{744A1069-8EA8-4675-99B8-1FF96104290B}" dt="2023-06-08T08:41:27.821" v="548"/>
          <pc:sldLayoutMkLst>
            <pc:docMk/>
            <pc:sldMasterMk cId="0" sldId="2147483675"/>
            <pc:sldLayoutMk cId="0" sldId="2147483662"/>
          </pc:sldLayoutMkLst>
        </pc:sldLayoutChg>
        <pc:sldLayoutChg chg="modTransition">
          <pc:chgData name="Hajda Altin" userId="c61d47ea-033b-4132-bcae-a3c656992811" providerId="ADAL" clId="{744A1069-8EA8-4675-99B8-1FF96104290B}" dt="2023-06-08T08:41:27.821" v="548"/>
          <pc:sldLayoutMkLst>
            <pc:docMk/>
            <pc:sldMasterMk cId="0" sldId="2147483675"/>
            <pc:sldLayoutMk cId="0" sldId="2147483663"/>
          </pc:sldLayoutMkLst>
        </pc:sldLayoutChg>
        <pc:sldLayoutChg chg="modTransition">
          <pc:chgData name="Hajda Altin" userId="c61d47ea-033b-4132-bcae-a3c656992811" providerId="ADAL" clId="{744A1069-8EA8-4675-99B8-1FF96104290B}" dt="2023-06-08T08:41:27.821" v="548"/>
          <pc:sldLayoutMkLst>
            <pc:docMk/>
            <pc:sldMasterMk cId="0" sldId="2147483675"/>
            <pc:sldLayoutMk cId="0" sldId="2147483664"/>
          </pc:sldLayoutMkLst>
        </pc:sldLayoutChg>
        <pc:sldLayoutChg chg="modTransition">
          <pc:chgData name="Hajda Altin" userId="c61d47ea-033b-4132-bcae-a3c656992811" providerId="ADAL" clId="{744A1069-8EA8-4675-99B8-1FF96104290B}" dt="2023-06-08T08:41:27.821" v="548"/>
          <pc:sldLayoutMkLst>
            <pc:docMk/>
            <pc:sldMasterMk cId="0" sldId="2147483675"/>
            <pc:sldLayoutMk cId="0" sldId="2147483665"/>
          </pc:sldLayoutMkLst>
        </pc:sldLayoutChg>
        <pc:sldLayoutChg chg="modTransition">
          <pc:chgData name="Hajda Altin" userId="c61d47ea-033b-4132-bcae-a3c656992811" providerId="ADAL" clId="{744A1069-8EA8-4675-99B8-1FF96104290B}" dt="2023-06-08T08:41:27.821" v="548"/>
          <pc:sldLayoutMkLst>
            <pc:docMk/>
            <pc:sldMasterMk cId="0" sldId="2147483675"/>
            <pc:sldLayoutMk cId="0" sldId="2147483666"/>
          </pc:sldLayoutMkLst>
        </pc:sldLayoutChg>
        <pc:sldLayoutChg chg="modTransition">
          <pc:chgData name="Hajda Altin" userId="c61d47ea-033b-4132-bcae-a3c656992811" providerId="ADAL" clId="{744A1069-8EA8-4675-99B8-1FF96104290B}" dt="2023-06-08T08:41:27.821" v="548"/>
          <pc:sldLayoutMkLst>
            <pc:docMk/>
            <pc:sldMasterMk cId="0" sldId="2147483675"/>
            <pc:sldLayoutMk cId="0" sldId="2147483667"/>
          </pc:sldLayoutMkLst>
        </pc:sldLayoutChg>
        <pc:sldLayoutChg chg="modTransition">
          <pc:chgData name="Hajda Altin" userId="c61d47ea-033b-4132-bcae-a3c656992811" providerId="ADAL" clId="{744A1069-8EA8-4675-99B8-1FF96104290B}" dt="2023-06-08T08:41:27.821" v="548"/>
          <pc:sldLayoutMkLst>
            <pc:docMk/>
            <pc:sldMasterMk cId="0" sldId="2147483675"/>
            <pc:sldLayoutMk cId="0" sldId="2147483668"/>
          </pc:sldLayoutMkLst>
        </pc:sldLayoutChg>
        <pc:sldLayoutChg chg="modTransition">
          <pc:chgData name="Hajda Altin" userId="c61d47ea-033b-4132-bcae-a3c656992811" providerId="ADAL" clId="{744A1069-8EA8-4675-99B8-1FF96104290B}" dt="2023-06-08T08:41:27.821" v="548"/>
          <pc:sldLayoutMkLst>
            <pc:docMk/>
            <pc:sldMasterMk cId="0" sldId="2147483675"/>
            <pc:sldLayoutMk cId="0" sldId="2147483669"/>
          </pc:sldLayoutMkLst>
        </pc:sldLayoutChg>
        <pc:sldLayoutChg chg="modTransition">
          <pc:chgData name="Hajda Altin" userId="c61d47ea-033b-4132-bcae-a3c656992811" providerId="ADAL" clId="{744A1069-8EA8-4675-99B8-1FF96104290B}" dt="2023-06-08T08:41:27.821" v="548"/>
          <pc:sldLayoutMkLst>
            <pc:docMk/>
            <pc:sldMasterMk cId="0" sldId="2147483675"/>
            <pc:sldLayoutMk cId="0" sldId="2147483670"/>
          </pc:sldLayoutMkLst>
        </pc:sldLayoutChg>
        <pc:sldLayoutChg chg="modTransition">
          <pc:chgData name="Hajda Altin" userId="c61d47ea-033b-4132-bcae-a3c656992811" providerId="ADAL" clId="{744A1069-8EA8-4675-99B8-1FF96104290B}" dt="2023-06-08T08:41:27.821" v="548"/>
          <pc:sldLayoutMkLst>
            <pc:docMk/>
            <pc:sldMasterMk cId="0" sldId="2147483675"/>
            <pc:sldLayoutMk cId="0" sldId="2147483671"/>
          </pc:sldLayoutMkLst>
        </pc:sldLayoutChg>
        <pc:sldLayoutChg chg="modTransition">
          <pc:chgData name="Hajda Altin" userId="c61d47ea-033b-4132-bcae-a3c656992811" providerId="ADAL" clId="{744A1069-8EA8-4675-99B8-1FF96104290B}" dt="2023-06-08T08:41:27.821" v="548"/>
          <pc:sldLayoutMkLst>
            <pc:docMk/>
            <pc:sldMasterMk cId="0" sldId="2147483675"/>
            <pc:sldLayoutMk cId="0" sldId="2147483672"/>
          </pc:sldLayoutMkLst>
        </pc:sldLayoutChg>
        <pc:sldLayoutChg chg="modTransition">
          <pc:chgData name="Hajda Altin" userId="c61d47ea-033b-4132-bcae-a3c656992811" providerId="ADAL" clId="{744A1069-8EA8-4675-99B8-1FF96104290B}" dt="2023-06-08T08:41:27.821" v="548"/>
          <pc:sldLayoutMkLst>
            <pc:docMk/>
            <pc:sldMasterMk cId="0" sldId="2147483675"/>
            <pc:sldLayoutMk cId="0" sldId="2147483673"/>
          </pc:sldLayoutMkLst>
        </pc:sldLayoutChg>
      </pc:sldMasterChg>
      <pc:sldMasterChg chg="modTransition modSldLayout">
        <pc:chgData name="Hajda Altin" userId="c61d47ea-033b-4132-bcae-a3c656992811" providerId="ADAL" clId="{744A1069-8EA8-4675-99B8-1FF96104290B}" dt="2023-06-08T08:41:27.821" v="548"/>
        <pc:sldMasterMkLst>
          <pc:docMk/>
          <pc:sldMasterMk cId="0" sldId="2147483676"/>
        </pc:sldMasterMkLst>
        <pc:sldLayoutChg chg="modTransition">
          <pc:chgData name="Hajda Altin" userId="c61d47ea-033b-4132-bcae-a3c656992811" providerId="ADAL" clId="{744A1069-8EA8-4675-99B8-1FF96104290B}" dt="2023-06-08T08:41:27.821" v="548"/>
          <pc:sldLayoutMkLst>
            <pc:docMk/>
            <pc:sldMasterMk cId="0" sldId="2147483676"/>
            <pc:sldLayoutMk cId="0" sldId="2147483674"/>
          </pc:sldLayoutMkLst>
        </pc:sldLayoutChg>
      </pc:sldMasterChg>
    </pc:docChg>
  </pc:docChgLst>
  <pc:docChgLst>
    <pc:chgData name="Hajda Altin" userId="c61d47ea-033b-4132-bcae-a3c656992811" providerId="ADAL" clId="{C464D3B0-8442-4C9A-B05D-9C6B94CCF4E6}"/>
    <pc:docChg chg="undo custSel modSld">
      <pc:chgData name="Hajda Altin" userId="c61d47ea-033b-4132-bcae-a3c656992811" providerId="ADAL" clId="{C464D3B0-8442-4C9A-B05D-9C6B94CCF4E6}" dt="2024-05-13T07:58:39.133" v="385" actId="1076"/>
      <pc:docMkLst>
        <pc:docMk/>
      </pc:docMkLst>
      <pc:sldChg chg="modSp mod">
        <pc:chgData name="Hajda Altin" userId="c61d47ea-033b-4132-bcae-a3c656992811" providerId="ADAL" clId="{C464D3B0-8442-4C9A-B05D-9C6B94CCF4E6}" dt="2024-05-12T21:07:25.312" v="5" actId="2085"/>
        <pc:sldMkLst>
          <pc:docMk/>
          <pc:sldMk cId="626409829" sldId="325"/>
        </pc:sldMkLst>
        <pc:spChg chg="mod">
          <ac:chgData name="Hajda Altin" userId="c61d47ea-033b-4132-bcae-a3c656992811" providerId="ADAL" clId="{C464D3B0-8442-4C9A-B05D-9C6B94CCF4E6}" dt="2024-05-12T21:07:25.312" v="5" actId="2085"/>
          <ac:spMkLst>
            <pc:docMk/>
            <pc:sldMk cId="626409829" sldId="325"/>
            <ac:spMk id="17" creationId="{0D2640FA-8E0F-5706-C3F5-18F72B42D80B}"/>
          </ac:spMkLst>
        </pc:spChg>
        <pc:spChg chg="mod">
          <ac:chgData name="Hajda Altin" userId="c61d47ea-033b-4132-bcae-a3c656992811" providerId="ADAL" clId="{C464D3B0-8442-4C9A-B05D-9C6B94CCF4E6}" dt="2024-05-12T21:07:25.312" v="5" actId="2085"/>
          <ac:spMkLst>
            <pc:docMk/>
            <pc:sldMk cId="626409829" sldId="325"/>
            <ac:spMk id="18" creationId="{1D958441-A72D-5B4E-9A2F-0316E4B50E86}"/>
          </ac:spMkLst>
        </pc:spChg>
        <pc:spChg chg="mod">
          <ac:chgData name="Hajda Altin" userId="c61d47ea-033b-4132-bcae-a3c656992811" providerId="ADAL" clId="{C464D3B0-8442-4C9A-B05D-9C6B94CCF4E6}" dt="2024-05-12T21:07:25.312" v="5" actId="2085"/>
          <ac:spMkLst>
            <pc:docMk/>
            <pc:sldMk cId="626409829" sldId="325"/>
            <ac:spMk id="19" creationId="{66E48A89-724C-1408-1253-0209C891CC20}"/>
          </ac:spMkLst>
        </pc:spChg>
        <pc:spChg chg="mod">
          <ac:chgData name="Hajda Altin" userId="c61d47ea-033b-4132-bcae-a3c656992811" providerId="ADAL" clId="{C464D3B0-8442-4C9A-B05D-9C6B94CCF4E6}" dt="2024-05-12T21:07:25.312" v="5" actId="2085"/>
          <ac:spMkLst>
            <pc:docMk/>
            <pc:sldMk cId="626409829" sldId="325"/>
            <ac:spMk id="20" creationId="{5657AA9A-9244-639C-866E-619030795CC1}"/>
          </ac:spMkLst>
        </pc:spChg>
        <pc:spChg chg="mod">
          <ac:chgData name="Hajda Altin" userId="c61d47ea-033b-4132-bcae-a3c656992811" providerId="ADAL" clId="{C464D3B0-8442-4C9A-B05D-9C6B94CCF4E6}" dt="2024-05-12T21:07:25.312" v="5" actId="2085"/>
          <ac:spMkLst>
            <pc:docMk/>
            <pc:sldMk cId="626409829" sldId="325"/>
            <ac:spMk id="21" creationId="{BE3123E5-B874-E49E-D4A9-3D96405953FE}"/>
          </ac:spMkLst>
        </pc:spChg>
        <pc:picChg chg="mod">
          <ac:chgData name="Hajda Altin" userId="c61d47ea-033b-4132-bcae-a3c656992811" providerId="ADAL" clId="{C464D3B0-8442-4C9A-B05D-9C6B94CCF4E6}" dt="2024-05-12T21:05:31.710" v="1" actId="14826"/>
          <ac:picMkLst>
            <pc:docMk/>
            <pc:sldMk cId="626409829" sldId="325"/>
            <ac:picMk id="15" creationId="{A29970CB-F79A-CBF6-4070-0416FA3C94D9}"/>
          </ac:picMkLst>
        </pc:picChg>
      </pc:sldChg>
      <pc:sldChg chg="modSp mod">
        <pc:chgData name="Hajda Altin" userId="c61d47ea-033b-4132-bcae-a3c656992811" providerId="ADAL" clId="{C464D3B0-8442-4C9A-B05D-9C6B94CCF4E6}" dt="2024-05-13T07:45:40.421" v="248" actId="948"/>
        <pc:sldMkLst>
          <pc:docMk/>
          <pc:sldMk cId="759940827" sldId="332"/>
        </pc:sldMkLst>
        <pc:spChg chg="mod">
          <ac:chgData name="Hajda Altin" userId="c61d47ea-033b-4132-bcae-a3c656992811" providerId="ADAL" clId="{C464D3B0-8442-4C9A-B05D-9C6B94CCF4E6}" dt="2024-05-13T07:45:40.421" v="248" actId="948"/>
          <ac:spMkLst>
            <pc:docMk/>
            <pc:sldMk cId="759940827" sldId="332"/>
            <ac:spMk id="4" creationId="{B507EE93-921F-C735-F2CE-E99467DC76CA}"/>
          </ac:spMkLst>
        </pc:spChg>
      </pc:sldChg>
      <pc:sldChg chg="modSp mod">
        <pc:chgData name="Hajda Altin" userId="c61d47ea-033b-4132-bcae-a3c656992811" providerId="ADAL" clId="{C464D3B0-8442-4C9A-B05D-9C6B94CCF4E6}" dt="2024-05-13T07:58:39.133" v="385" actId="1076"/>
        <pc:sldMkLst>
          <pc:docMk/>
          <pc:sldMk cId="1581395089" sldId="336"/>
        </pc:sldMkLst>
        <pc:spChg chg="mod">
          <ac:chgData name="Hajda Altin" userId="c61d47ea-033b-4132-bcae-a3c656992811" providerId="ADAL" clId="{C464D3B0-8442-4C9A-B05D-9C6B94CCF4E6}" dt="2024-05-13T07:58:39.133" v="385" actId="1076"/>
          <ac:spMkLst>
            <pc:docMk/>
            <pc:sldMk cId="1581395089" sldId="336"/>
            <ac:spMk id="4" creationId="{EB9D7AD0-679E-0FA7-9630-29E64790773E}"/>
          </ac:spMkLst>
        </pc:spChg>
      </pc:sldChg>
      <pc:sldChg chg="modSp">
        <pc:chgData name="Hajda Altin" userId="c61d47ea-033b-4132-bcae-a3c656992811" providerId="ADAL" clId="{C464D3B0-8442-4C9A-B05D-9C6B94CCF4E6}" dt="2024-05-12T21:05:18.758" v="0" actId="14826"/>
        <pc:sldMkLst>
          <pc:docMk/>
          <pc:sldMk cId="4226424399" sldId="343"/>
        </pc:sldMkLst>
        <pc:picChg chg="mod">
          <ac:chgData name="Hajda Altin" userId="c61d47ea-033b-4132-bcae-a3c656992811" providerId="ADAL" clId="{C464D3B0-8442-4C9A-B05D-9C6B94CCF4E6}" dt="2024-05-12T21:05:18.758" v="0" actId="14826"/>
          <ac:picMkLst>
            <pc:docMk/>
            <pc:sldMk cId="4226424399" sldId="343"/>
            <ac:picMk id="4" creationId="{1A72E026-3052-7036-6338-38F03791F718}"/>
          </ac:picMkLst>
        </pc:picChg>
      </pc:sldChg>
      <pc:sldChg chg="modSp mod">
        <pc:chgData name="Hajda Altin" userId="c61d47ea-033b-4132-bcae-a3c656992811" providerId="ADAL" clId="{C464D3B0-8442-4C9A-B05D-9C6B94CCF4E6}" dt="2024-05-12T21:05:50.054" v="2" actId="2085"/>
        <pc:sldMkLst>
          <pc:docMk/>
          <pc:sldMk cId="3940910244" sldId="345"/>
        </pc:sldMkLst>
        <pc:spChg chg="mod">
          <ac:chgData name="Hajda Altin" userId="c61d47ea-033b-4132-bcae-a3c656992811" providerId="ADAL" clId="{C464D3B0-8442-4C9A-B05D-9C6B94CCF4E6}" dt="2024-05-12T21:05:50.054" v="2" actId="2085"/>
          <ac:spMkLst>
            <pc:docMk/>
            <pc:sldMk cId="3940910244" sldId="345"/>
            <ac:spMk id="14" creationId="{3E7066E3-52C4-1658-9C2D-373FFB7BA5D1}"/>
          </ac:spMkLst>
        </pc:spChg>
      </pc:sldChg>
      <pc:sldChg chg="modSp mod">
        <pc:chgData name="Hajda Altin" userId="c61d47ea-033b-4132-bcae-a3c656992811" providerId="ADAL" clId="{C464D3B0-8442-4C9A-B05D-9C6B94CCF4E6}" dt="2024-05-12T21:06:01.771" v="4" actId="2085"/>
        <pc:sldMkLst>
          <pc:docMk/>
          <pc:sldMk cId="687970917" sldId="347"/>
        </pc:sldMkLst>
        <pc:spChg chg="mod">
          <ac:chgData name="Hajda Altin" userId="c61d47ea-033b-4132-bcae-a3c656992811" providerId="ADAL" clId="{C464D3B0-8442-4C9A-B05D-9C6B94CCF4E6}" dt="2024-05-12T21:05:58.833" v="3" actId="2085"/>
          <ac:spMkLst>
            <pc:docMk/>
            <pc:sldMk cId="687970917" sldId="347"/>
            <ac:spMk id="10" creationId="{7A953973-C4F6-C217-FFE6-613A9FCE5A0D}"/>
          </ac:spMkLst>
        </pc:spChg>
        <pc:spChg chg="mod">
          <ac:chgData name="Hajda Altin" userId="c61d47ea-033b-4132-bcae-a3c656992811" providerId="ADAL" clId="{C464D3B0-8442-4C9A-B05D-9C6B94CCF4E6}" dt="2024-05-12T21:06:01.771" v="4" actId="2085"/>
          <ac:spMkLst>
            <pc:docMk/>
            <pc:sldMk cId="687970917" sldId="347"/>
            <ac:spMk id="15" creationId="{A1539226-6D59-8F05-726B-108B87642C1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9469d1f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9469d1f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3610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a9fa940987_3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a9fa940987_3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0910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a9fa940987_3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a9fa940987_3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5118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021931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71337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713225" y="3045375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 idx="2" hasCustomPrompt="1"/>
          </p:nvPr>
        </p:nvSpPr>
        <p:spPr>
          <a:xfrm>
            <a:off x="71330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46" name="Google Shape;46;p9"/>
          <p:cNvSpPr/>
          <p:nvPr/>
        </p:nvSpPr>
        <p:spPr>
          <a:xfrm>
            <a:off x="5270400" y="9795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>
            <a:off x="6486600" y="257190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 idx="2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3" hasCustomPrompt="1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 idx="4"/>
          </p:nvPr>
        </p:nvSpPr>
        <p:spPr>
          <a:xfrm>
            <a:off x="62330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5" hasCustomPrompt="1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7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8" hasCustomPrompt="1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9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 idx="13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4" hasCustomPrompt="1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5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60" r:id="rId4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1517073" y="1243445"/>
            <a:ext cx="6897485" cy="19813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1"/>
                </a:solidFill>
              </a:rPr>
              <a:t>Predicting the evolution of the origins of Swiss inhabitants </a:t>
            </a:r>
            <a:endParaRPr sz="4000" dirty="0">
              <a:solidFill>
                <a:schemeClr val="accent1"/>
              </a:solidFill>
            </a:endParaRPr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6382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TSM-</a:t>
            </a:r>
            <a:r>
              <a:rPr lang="fr-CH" dirty="0" err="1"/>
              <a:t>AnSeqDa</a:t>
            </a:r>
            <a:br>
              <a:rPr lang="fr-CH" dirty="0"/>
            </a:br>
            <a:fld id="{B32C7BEA-AF5F-4565-AC6B-39D5CFB53C3C}" type="datetime1">
              <a:rPr lang="fr-CH" smtClean="0"/>
              <a:t>06.12.2024</a:t>
            </a:fld>
            <a:r>
              <a:rPr lang="fr-CH" dirty="0"/>
              <a:t> – Rodriguez </a:t>
            </a:r>
            <a:r>
              <a:rPr lang="fr-CH" dirty="0" err="1"/>
              <a:t>Diosa</a:t>
            </a:r>
            <a:r>
              <a:rPr lang="fr-CH" dirty="0"/>
              <a:t> / </a:t>
            </a:r>
            <a:r>
              <a:rPr lang="fr-CH" dirty="0" err="1"/>
              <a:t>Telley</a:t>
            </a:r>
            <a:r>
              <a:rPr lang="fr-CH" dirty="0"/>
              <a:t> Cyril / Hajda Altin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des matières</a:t>
            </a:r>
            <a:endParaRPr dirty="0"/>
          </a:p>
        </p:txBody>
      </p:sp>
      <p:sp>
        <p:nvSpPr>
          <p:cNvPr id="198" name="Google Shape;198;p32"/>
          <p:cNvSpPr txBox="1">
            <a:spLocks noGrp="1"/>
          </p:cNvSpPr>
          <p:nvPr>
            <p:ph type="ctrTitle" idx="2"/>
          </p:nvPr>
        </p:nvSpPr>
        <p:spPr>
          <a:xfrm>
            <a:off x="717800" y="2095643"/>
            <a:ext cx="2082494" cy="4662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Introduction</a:t>
            </a:r>
            <a:endParaRPr sz="1400" dirty="0"/>
          </a:p>
        </p:txBody>
      </p:sp>
      <p:sp>
        <p:nvSpPr>
          <p:cNvPr id="199" name="Google Shape;199;p32"/>
          <p:cNvSpPr txBox="1">
            <a:spLocks noGrp="1"/>
          </p:cNvSpPr>
          <p:nvPr>
            <p:ph type="title" idx="3"/>
          </p:nvPr>
        </p:nvSpPr>
        <p:spPr>
          <a:xfrm>
            <a:off x="717800" y="1432909"/>
            <a:ext cx="1086888" cy="6628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01</a:t>
            </a:r>
            <a:endParaRPr sz="4800" dirty="0"/>
          </a:p>
        </p:txBody>
      </p:sp>
      <p:sp>
        <p:nvSpPr>
          <p:cNvPr id="202" name="Google Shape;202;p32"/>
          <p:cNvSpPr txBox="1">
            <a:spLocks noGrp="1"/>
          </p:cNvSpPr>
          <p:nvPr>
            <p:ph type="title" idx="5"/>
          </p:nvPr>
        </p:nvSpPr>
        <p:spPr>
          <a:xfrm>
            <a:off x="3564329" y="1438800"/>
            <a:ext cx="1086888" cy="6628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02</a:t>
            </a:r>
            <a:endParaRPr sz="4800" dirty="0"/>
          </a:p>
        </p:txBody>
      </p:sp>
      <p:sp>
        <p:nvSpPr>
          <p:cNvPr id="205" name="Google Shape;205;p32"/>
          <p:cNvSpPr txBox="1">
            <a:spLocks noGrp="1"/>
          </p:cNvSpPr>
          <p:nvPr>
            <p:ph type="title" idx="8"/>
          </p:nvPr>
        </p:nvSpPr>
        <p:spPr>
          <a:xfrm>
            <a:off x="6410858" y="1432909"/>
            <a:ext cx="1086888" cy="6628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03</a:t>
            </a:r>
            <a:endParaRPr sz="4800" dirty="0"/>
          </a:p>
        </p:txBody>
      </p:sp>
      <p:sp>
        <p:nvSpPr>
          <p:cNvPr id="208" name="Google Shape;208;p32"/>
          <p:cNvSpPr txBox="1">
            <a:spLocks noGrp="1"/>
          </p:cNvSpPr>
          <p:nvPr>
            <p:ph type="title" idx="14"/>
          </p:nvPr>
        </p:nvSpPr>
        <p:spPr>
          <a:xfrm>
            <a:off x="717800" y="3047857"/>
            <a:ext cx="1086888" cy="6628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04</a:t>
            </a:r>
            <a:endParaRPr sz="4800" dirty="0"/>
          </a:p>
        </p:txBody>
      </p:sp>
      <p:sp>
        <p:nvSpPr>
          <p:cNvPr id="11" name="Google Shape;198;p32">
            <a:extLst>
              <a:ext uri="{FF2B5EF4-FFF2-40B4-BE49-F238E27FC236}">
                <a16:creationId xmlns:a16="http://schemas.microsoft.com/office/drawing/2014/main" id="{2B425537-7331-77EC-2127-AE72C3D87F21}"/>
              </a:ext>
            </a:extLst>
          </p:cNvPr>
          <p:cNvSpPr txBox="1">
            <a:spLocks/>
          </p:cNvSpPr>
          <p:nvPr/>
        </p:nvSpPr>
        <p:spPr>
          <a:xfrm>
            <a:off x="717800" y="3710706"/>
            <a:ext cx="2082494" cy="46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fr-CH" sz="1400" dirty="0"/>
              <a:t>Prédiction ARIMA</a:t>
            </a:r>
          </a:p>
        </p:txBody>
      </p:sp>
      <p:sp>
        <p:nvSpPr>
          <p:cNvPr id="4" name="Google Shape;198;p32">
            <a:extLst>
              <a:ext uri="{FF2B5EF4-FFF2-40B4-BE49-F238E27FC236}">
                <a16:creationId xmlns:a16="http://schemas.microsoft.com/office/drawing/2014/main" id="{6D2ED257-91B4-3A28-1119-52A34D7AF523}"/>
              </a:ext>
            </a:extLst>
          </p:cNvPr>
          <p:cNvSpPr txBox="1">
            <a:spLocks/>
          </p:cNvSpPr>
          <p:nvPr/>
        </p:nvSpPr>
        <p:spPr>
          <a:xfrm>
            <a:off x="3564329" y="2096868"/>
            <a:ext cx="2082494" cy="54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fr-CH" sz="1400" dirty="0"/>
              <a:t>Prétraitement et exploration</a:t>
            </a:r>
          </a:p>
        </p:txBody>
      </p:sp>
      <p:sp>
        <p:nvSpPr>
          <p:cNvPr id="5" name="Google Shape;198;p32">
            <a:extLst>
              <a:ext uri="{FF2B5EF4-FFF2-40B4-BE49-F238E27FC236}">
                <a16:creationId xmlns:a16="http://schemas.microsoft.com/office/drawing/2014/main" id="{6B68C9D3-5AAB-EEA6-EB11-4A53186CF3D9}"/>
              </a:ext>
            </a:extLst>
          </p:cNvPr>
          <p:cNvSpPr txBox="1">
            <a:spLocks/>
          </p:cNvSpPr>
          <p:nvPr/>
        </p:nvSpPr>
        <p:spPr>
          <a:xfrm>
            <a:off x="6410858" y="2099674"/>
            <a:ext cx="2082494" cy="46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fr-CH" sz="1400" dirty="0"/>
              <a:t>Autocorrélation</a:t>
            </a:r>
          </a:p>
        </p:txBody>
      </p:sp>
      <p:sp>
        <p:nvSpPr>
          <p:cNvPr id="6" name="Google Shape;208;p32">
            <a:extLst>
              <a:ext uri="{FF2B5EF4-FFF2-40B4-BE49-F238E27FC236}">
                <a16:creationId xmlns:a16="http://schemas.microsoft.com/office/drawing/2014/main" id="{7BDAC70E-B956-6673-912F-374A5BC40F64}"/>
              </a:ext>
            </a:extLst>
          </p:cNvPr>
          <p:cNvSpPr txBox="1">
            <a:spLocks/>
          </p:cNvSpPr>
          <p:nvPr/>
        </p:nvSpPr>
        <p:spPr>
          <a:xfrm>
            <a:off x="3564329" y="3047857"/>
            <a:ext cx="1086888" cy="662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Montserrat"/>
              <a:buNone/>
              <a:defRPr sz="7000" b="1" i="0" u="none" strike="noStrike" cap="none">
                <a:solidFill>
                  <a:srgbClr val="4A8C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l"/>
            <a:r>
              <a:rPr lang="en" sz="4800" dirty="0"/>
              <a:t>05</a:t>
            </a:r>
          </a:p>
        </p:txBody>
      </p:sp>
      <p:sp>
        <p:nvSpPr>
          <p:cNvPr id="7" name="Google Shape;208;p32">
            <a:extLst>
              <a:ext uri="{FF2B5EF4-FFF2-40B4-BE49-F238E27FC236}">
                <a16:creationId xmlns:a16="http://schemas.microsoft.com/office/drawing/2014/main" id="{592B9782-A150-F331-E1AB-68BC5C07BD96}"/>
              </a:ext>
            </a:extLst>
          </p:cNvPr>
          <p:cNvSpPr txBox="1">
            <a:spLocks/>
          </p:cNvSpPr>
          <p:nvPr/>
        </p:nvSpPr>
        <p:spPr>
          <a:xfrm>
            <a:off x="6410858" y="3047856"/>
            <a:ext cx="1086888" cy="662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Montserrat"/>
              <a:buNone/>
              <a:defRPr sz="7000" b="1" i="0" u="none" strike="noStrike" cap="none">
                <a:solidFill>
                  <a:srgbClr val="4A8C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l"/>
            <a:r>
              <a:rPr lang="en" sz="4800" dirty="0"/>
              <a:t>06</a:t>
            </a:r>
          </a:p>
        </p:txBody>
      </p:sp>
      <p:sp>
        <p:nvSpPr>
          <p:cNvPr id="10" name="Google Shape;198;p32">
            <a:extLst>
              <a:ext uri="{FF2B5EF4-FFF2-40B4-BE49-F238E27FC236}">
                <a16:creationId xmlns:a16="http://schemas.microsoft.com/office/drawing/2014/main" id="{BA526800-821C-ECC5-5FDC-8516EFA86FD1}"/>
              </a:ext>
            </a:extLst>
          </p:cNvPr>
          <p:cNvSpPr txBox="1">
            <a:spLocks/>
          </p:cNvSpPr>
          <p:nvPr/>
        </p:nvSpPr>
        <p:spPr>
          <a:xfrm>
            <a:off x="6410858" y="3709685"/>
            <a:ext cx="2082494" cy="46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fr-CH" sz="1400" dirty="0"/>
              <a:t>Conclusion</a:t>
            </a:r>
          </a:p>
        </p:txBody>
      </p:sp>
      <p:sp>
        <p:nvSpPr>
          <p:cNvPr id="12" name="Google Shape;198;p32">
            <a:extLst>
              <a:ext uri="{FF2B5EF4-FFF2-40B4-BE49-F238E27FC236}">
                <a16:creationId xmlns:a16="http://schemas.microsoft.com/office/drawing/2014/main" id="{B5B9E944-B3C5-0C1E-CCDB-8313ED11FEF6}"/>
              </a:ext>
            </a:extLst>
          </p:cNvPr>
          <p:cNvSpPr txBox="1">
            <a:spLocks/>
          </p:cNvSpPr>
          <p:nvPr/>
        </p:nvSpPr>
        <p:spPr>
          <a:xfrm>
            <a:off x="3564329" y="3709685"/>
            <a:ext cx="2082494" cy="46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fr-CH" sz="1400" dirty="0"/>
              <a:t>Prédiction LSTM</a:t>
            </a:r>
          </a:p>
        </p:txBody>
      </p:sp>
    </p:spTree>
    <p:extLst>
      <p:ext uri="{BB962C8B-B14F-4D97-AF65-F5344CB8AC3E}">
        <p14:creationId xmlns:p14="http://schemas.microsoft.com/office/powerpoint/2010/main" val="2148948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3"/>
          <p:cNvSpPr txBox="1">
            <a:spLocks noGrp="1"/>
          </p:cNvSpPr>
          <p:nvPr>
            <p:ph type="title"/>
          </p:nvPr>
        </p:nvSpPr>
        <p:spPr>
          <a:xfrm>
            <a:off x="713300" y="2404125"/>
            <a:ext cx="5015480" cy="16067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CH" sz="4800" dirty="0"/>
              <a:t>Introduction</a:t>
            </a:r>
            <a:endParaRPr dirty="0"/>
          </a:p>
        </p:txBody>
      </p:sp>
      <p:sp>
        <p:nvSpPr>
          <p:cNvPr id="499" name="Google Shape;499;p53"/>
          <p:cNvSpPr txBox="1">
            <a:spLocks noGrp="1"/>
          </p:cNvSpPr>
          <p:nvPr>
            <p:ph type="title" idx="2"/>
          </p:nvPr>
        </p:nvSpPr>
        <p:spPr>
          <a:xfrm>
            <a:off x="71330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8247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97;p53">
            <a:extLst>
              <a:ext uri="{FF2B5EF4-FFF2-40B4-BE49-F238E27FC236}">
                <a16:creationId xmlns:a16="http://schemas.microsoft.com/office/drawing/2014/main" id="{BD8888E3-C69E-61D1-9B6C-B3802C5679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4536" y="173544"/>
            <a:ext cx="6345591" cy="6023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fr-CH" sz="3600" dirty="0"/>
              <a:t>Introduction</a:t>
            </a:r>
            <a:endParaRPr sz="1800" dirty="0"/>
          </a:p>
        </p:txBody>
      </p:sp>
      <p:sp>
        <p:nvSpPr>
          <p:cNvPr id="3" name="Google Shape;223;p34">
            <a:extLst>
              <a:ext uri="{FF2B5EF4-FFF2-40B4-BE49-F238E27FC236}">
                <a16:creationId xmlns:a16="http://schemas.microsoft.com/office/drawing/2014/main" id="{00715519-96AD-4B84-5231-AF8201C652C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4535" y="775855"/>
            <a:ext cx="5604373" cy="421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Introduction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" name="Google Shape;223;p34">
            <a:extLst>
              <a:ext uri="{FF2B5EF4-FFF2-40B4-BE49-F238E27FC236}">
                <a16:creationId xmlns:a16="http://schemas.microsoft.com/office/drawing/2014/main" id="{82F7506B-FB11-5527-EDC0-F8CE34EFA710}"/>
              </a:ext>
            </a:extLst>
          </p:cNvPr>
          <p:cNvSpPr txBox="1">
            <a:spLocks/>
          </p:cNvSpPr>
          <p:nvPr/>
        </p:nvSpPr>
        <p:spPr>
          <a:xfrm>
            <a:off x="55417" y="4821803"/>
            <a:ext cx="374074" cy="321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fld id="{B479E3C8-6ABF-47C1-A185-B0AB582C0F2D}" type="slidenum">
              <a:rPr lang="fr-FR" dirty="0">
                <a:solidFill>
                  <a:schemeClr val="bg1"/>
                </a:solidFill>
              </a:rPr>
              <a:t>4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Google Shape;223;p34">
            <a:extLst>
              <a:ext uri="{FF2B5EF4-FFF2-40B4-BE49-F238E27FC236}">
                <a16:creationId xmlns:a16="http://schemas.microsoft.com/office/drawing/2014/main" id="{6012598B-804F-3765-2690-6D11FB56A15F}"/>
              </a:ext>
            </a:extLst>
          </p:cNvPr>
          <p:cNvSpPr txBox="1">
            <a:spLocks/>
          </p:cNvSpPr>
          <p:nvPr/>
        </p:nvSpPr>
        <p:spPr>
          <a:xfrm>
            <a:off x="7952510" y="4821802"/>
            <a:ext cx="1136073" cy="321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fld id="{B2CEF691-09A9-4B82-9DA1-602A2B5D8E0B}" type="datetime1">
              <a:rPr lang="fr-CH" smtClean="0">
                <a:solidFill>
                  <a:schemeClr val="bg1"/>
                </a:solidFill>
              </a:rPr>
              <a:t>06.12.2024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Google Shape;223;p34">
            <a:extLst>
              <a:ext uri="{FF2B5EF4-FFF2-40B4-BE49-F238E27FC236}">
                <a16:creationId xmlns:a16="http://schemas.microsoft.com/office/drawing/2014/main" id="{A2B41F68-96AD-9E0E-0814-46AC2680F6FF}"/>
              </a:ext>
            </a:extLst>
          </p:cNvPr>
          <p:cNvSpPr txBox="1">
            <a:spLocks/>
          </p:cNvSpPr>
          <p:nvPr/>
        </p:nvSpPr>
        <p:spPr>
          <a:xfrm>
            <a:off x="2459129" y="4821803"/>
            <a:ext cx="4225742" cy="321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/>
            <a:r>
              <a:rPr lang="es-ES" dirty="0" err="1">
                <a:solidFill>
                  <a:schemeClr val="bg1"/>
                </a:solidFill>
              </a:rPr>
              <a:t>Rodriguez</a:t>
            </a:r>
            <a:r>
              <a:rPr lang="es-ES" dirty="0">
                <a:solidFill>
                  <a:schemeClr val="bg1"/>
                </a:solidFill>
              </a:rPr>
              <a:t> Diosa - </a:t>
            </a:r>
            <a:r>
              <a:rPr lang="es-ES" dirty="0" err="1">
                <a:solidFill>
                  <a:schemeClr val="bg1"/>
                </a:solidFill>
              </a:rPr>
              <a:t>Telley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Cyril</a:t>
            </a:r>
            <a:r>
              <a:rPr lang="es-ES" dirty="0">
                <a:solidFill>
                  <a:schemeClr val="bg1"/>
                </a:solidFill>
              </a:rPr>
              <a:t> - Hajda Altin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Google Shape;223;p34">
            <a:extLst>
              <a:ext uri="{FF2B5EF4-FFF2-40B4-BE49-F238E27FC236}">
                <a16:creationId xmlns:a16="http://schemas.microsoft.com/office/drawing/2014/main" id="{EB9D7AD0-679E-0FA7-9630-29E64790773E}"/>
              </a:ext>
            </a:extLst>
          </p:cNvPr>
          <p:cNvSpPr txBox="1">
            <a:spLocks/>
          </p:cNvSpPr>
          <p:nvPr/>
        </p:nvSpPr>
        <p:spPr>
          <a:xfrm>
            <a:off x="214535" y="1489364"/>
            <a:ext cx="6806624" cy="3006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81395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3"/>
          <p:cNvSpPr txBox="1">
            <a:spLocks noGrp="1"/>
          </p:cNvSpPr>
          <p:nvPr>
            <p:ph type="title"/>
          </p:nvPr>
        </p:nvSpPr>
        <p:spPr>
          <a:xfrm>
            <a:off x="713299" y="2404125"/>
            <a:ext cx="5237227" cy="11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CH" sz="4800" dirty="0"/>
              <a:t>Conclusion</a:t>
            </a:r>
            <a:endParaRPr dirty="0"/>
          </a:p>
        </p:txBody>
      </p:sp>
      <p:sp>
        <p:nvSpPr>
          <p:cNvPr id="499" name="Google Shape;499;p53"/>
          <p:cNvSpPr txBox="1">
            <a:spLocks noGrp="1"/>
          </p:cNvSpPr>
          <p:nvPr>
            <p:ph type="title" idx="2"/>
          </p:nvPr>
        </p:nvSpPr>
        <p:spPr>
          <a:xfrm>
            <a:off x="71330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6210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97;p53">
            <a:extLst>
              <a:ext uri="{FF2B5EF4-FFF2-40B4-BE49-F238E27FC236}">
                <a16:creationId xmlns:a16="http://schemas.microsoft.com/office/drawing/2014/main" id="{BD8888E3-C69E-61D1-9B6C-B3802C5679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4536" y="173544"/>
            <a:ext cx="6345591" cy="6023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fr-CH" sz="3600" dirty="0"/>
              <a:t>Conclusion</a:t>
            </a:r>
            <a:endParaRPr sz="1800" dirty="0"/>
          </a:p>
        </p:txBody>
      </p:sp>
      <p:sp>
        <p:nvSpPr>
          <p:cNvPr id="3" name="Google Shape;223;p34">
            <a:extLst>
              <a:ext uri="{FF2B5EF4-FFF2-40B4-BE49-F238E27FC236}">
                <a16:creationId xmlns:a16="http://schemas.microsoft.com/office/drawing/2014/main" id="{00715519-96AD-4B84-5231-AF8201C652C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4535" y="775855"/>
            <a:ext cx="5604373" cy="421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solidFill>
                  <a:schemeClr val="accent2"/>
                </a:solidFill>
              </a:rPr>
              <a:t>Limitations et perspectives</a:t>
            </a:r>
          </a:p>
        </p:txBody>
      </p:sp>
      <p:sp>
        <p:nvSpPr>
          <p:cNvPr id="4" name="Google Shape;223;p34">
            <a:extLst>
              <a:ext uri="{FF2B5EF4-FFF2-40B4-BE49-F238E27FC236}">
                <a16:creationId xmlns:a16="http://schemas.microsoft.com/office/drawing/2014/main" id="{B507EE93-921F-C735-F2CE-E99467DC76CA}"/>
              </a:ext>
            </a:extLst>
          </p:cNvPr>
          <p:cNvSpPr txBox="1">
            <a:spLocks/>
          </p:cNvSpPr>
          <p:nvPr/>
        </p:nvSpPr>
        <p:spPr>
          <a:xfrm>
            <a:off x="214535" y="1419249"/>
            <a:ext cx="6806624" cy="3180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CH" dirty="0"/>
          </a:p>
        </p:txBody>
      </p:sp>
      <p:sp>
        <p:nvSpPr>
          <p:cNvPr id="8" name="Google Shape;223;p34">
            <a:extLst>
              <a:ext uri="{FF2B5EF4-FFF2-40B4-BE49-F238E27FC236}">
                <a16:creationId xmlns:a16="http://schemas.microsoft.com/office/drawing/2014/main" id="{B56AC028-8E58-FED0-249F-CBB04B390F31}"/>
              </a:ext>
            </a:extLst>
          </p:cNvPr>
          <p:cNvSpPr txBox="1">
            <a:spLocks/>
          </p:cNvSpPr>
          <p:nvPr/>
        </p:nvSpPr>
        <p:spPr>
          <a:xfrm>
            <a:off x="55417" y="4821803"/>
            <a:ext cx="374074" cy="321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fld id="{B479E3C8-6ABF-47C1-A185-B0AB582C0F2D}" type="slidenum">
              <a:rPr lang="fr-FR" dirty="0">
                <a:solidFill>
                  <a:schemeClr val="bg1"/>
                </a:solidFill>
              </a:rPr>
              <a:t>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Google Shape;223;p34">
            <a:extLst>
              <a:ext uri="{FF2B5EF4-FFF2-40B4-BE49-F238E27FC236}">
                <a16:creationId xmlns:a16="http://schemas.microsoft.com/office/drawing/2014/main" id="{1846ACC9-852C-448A-4B3B-CA0A82AF6921}"/>
              </a:ext>
            </a:extLst>
          </p:cNvPr>
          <p:cNvSpPr txBox="1">
            <a:spLocks/>
          </p:cNvSpPr>
          <p:nvPr/>
        </p:nvSpPr>
        <p:spPr>
          <a:xfrm>
            <a:off x="7952510" y="4821802"/>
            <a:ext cx="1136073" cy="321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fld id="{B2CEF691-09A9-4B82-9DA1-602A2B5D8E0B}" type="datetime1">
              <a:rPr lang="fr-CH" smtClean="0">
                <a:solidFill>
                  <a:schemeClr val="bg1"/>
                </a:solidFill>
              </a:rPr>
              <a:t>08.12.2024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1" name="Google Shape;223;p34">
            <a:extLst>
              <a:ext uri="{FF2B5EF4-FFF2-40B4-BE49-F238E27FC236}">
                <a16:creationId xmlns:a16="http://schemas.microsoft.com/office/drawing/2014/main" id="{0F39887A-6B54-D46F-A668-9E819444EF70}"/>
              </a:ext>
            </a:extLst>
          </p:cNvPr>
          <p:cNvSpPr txBox="1">
            <a:spLocks/>
          </p:cNvSpPr>
          <p:nvPr/>
        </p:nvSpPr>
        <p:spPr>
          <a:xfrm>
            <a:off x="2459129" y="4821803"/>
            <a:ext cx="4225742" cy="321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/>
            <a:r>
              <a:rPr lang="es-ES" dirty="0" err="1">
                <a:solidFill>
                  <a:schemeClr val="bg1"/>
                </a:solidFill>
              </a:rPr>
              <a:t>Rodriguez</a:t>
            </a:r>
            <a:r>
              <a:rPr lang="es-ES" dirty="0">
                <a:solidFill>
                  <a:schemeClr val="bg1"/>
                </a:solidFill>
              </a:rPr>
              <a:t> Diosa - </a:t>
            </a:r>
            <a:r>
              <a:rPr lang="es-ES" dirty="0" err="1">
                <a:solidFill>
                  <a:schemeClr val="bg1"/>
                </a:solidFill>
              </a:rPr>
              <a:t>Telley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Cyril</a:t>
            </a:r>
            <a:r>
              <a:rPr lang="es-ES" dirty="0">
                <a:solidFill>
                  <a:schemeClr val="bg1"/>
                </a:solidFill>
              </a:rPr>
              <a:t> - Hajda Altin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940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97;p53">
            <a:extLst>
              <a:ext uri="{FF2B5EF4-FFF2-40B4-BE49-F238E27FC236}">
                <a16:creationId xmlns:a16="http://schemas.microsoft.com/office/drawing/2014/main" id="{BD8888E3-C69E-61D1-9B6C-B3802C5679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3542" y="406977"/>
            <a:ext cx="8556916" cy="8676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CH" sz="4400"/>
              <a:t>Merci de votre attention</a:t>
            </a:r>
            <a:endParaRPr sz="2400"/>
          </a:p>
        </p:txBody>
      </p:sp>
      <p:pic>
        <p:nvPicPr>
          <p:cNvPr id="10" name="Image 9" descr="Une image contenant habits, chaussures, dessin humoristique, homme&#10;&#10;Description générée automatiquement">
            <a:extLst>
              <a:ext uri="{FF2B5EF4-FFF2-40B4-BE49-F238E27FC236}">
                <a16:creationId xmlns:a16="http://schemas.microsoft.com/office/drawing/2014/main" id="{D018A378-A699-09F5-CC8A-40D7AAD79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225" y="1419435"/>
            <a:ext cx="3257550" cy="3257550"/>
          </a:xfrm>
          <a:prstGeom prst="rect">
            <a:avLst/>
          </a:prstGeom>
        </p:spPr>
      </p:pic>
      <p:sp>
        <p:nvSpPr>
          <p:cNvPr id="6" name="Google Shape;223;p34">
            <a:extLst>
              <a:ext uri="{FF2B5EF4-FFF2-40B4-BE49-F238E27FC236}">
                <a16:creationId xmlns:a16="http://schemas.microsoft.com/office/drawing/2014/main" id="{37A19008-96A3-0DB8-012A-AF78EDF690DF}"/>
              </a:ext>
            </a:extLst>
          </p:cNvPr>
          <p:cNvSpPr txBox="1">
            <a:spLocks/>
          </p:cNvSpPr>
          <p:nvPr/>
        </p:nvSpPr>
        <p:spPr>
          <a:xfrm>
            <a:off x="55417" y="4821803"/>
            <a:ext cx="374074" cy="321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fld id="{B479E3C8-6ABF-47C1-A185-B0AB582C0F2D}" type="slidenum">
              <a:rPr lang="fr-FR" dirty="0">
                <a:solidFill>
                  <a:schemeClr val="bg1"/>
                </a:solidFill>
              </a:rPr>
              <a:t>7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Google Shape;223;p34">
            <a:extLst>
              <a:ext uri="{FF2B5EF4-FFF2-40B4-BE49-F238E27FC236}">
                <a16:creationId xmlns:a16="http://schemas.microsoft.com/office/drawing/2014/main" id="{AB1F49F4-80AF-8FF4-D2C8-D813F314827D}"/>
              </a:ext>
            </a:extLst>
          </p:cNvPr>
          <p:cNvSpPr txBox="1">
            <a:spLocks/>
          </p:cNvSpPr>
          <p:nvPr/>
        </p:nvSpPr>
        <p:spPr>
          <a:xfrm>
            <a:off x="7952510" y="4821802"/>
            <a:ext cx="1136073" cy="321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fld id="{B2CEF691-09A9-4B82-9DA1-602A2B5D8E0B}" type="datetime1">
              <a:rPr lang="fr-CH" smtClean="0">
                <a:solidFill>
                  <a:schemeClr val="bg1"/>
                </a:solidFill>
              </a:rPr>
              <a:t>08.12.2024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Google Shape;223;p34">
            <a:extLst>
              <a:ext uri="{FF2B5EF4-FFF2-40B4-BE49-F238E27FC236}">
                <a16:creationId xmlns:a16="http://schemas.microsoft.com/office/drawing/2014/main" id="{77613FB0-5FDE-A595-48DB-7355929427A5}"/>
              </a:ext>
            </a:extLst>
          </p:cNvPr>
          <p:cNvSpPr txBox="1">
            <a:spLocks/>
          </p:cNvSpPr>
          <p:nvPr/>
        </p:nvSpPr>
        <p:spPr>
          <a:xfrm>
            <a:off x="2459129" y="4821803"/>
            <a:ext cx="4225742" cy="321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/>
            <a:r>
              <a:rPr lang="es-ES" dirty="0" err="1">
                <a:solidFill>
                  <a:schemeClr val="bg1"/>
                </a:solidFill>
              </a:rPr>
              <a:t>Rodriguez</a:t>
            </a:r>
            <a:r>
              <a:rPr lang="es-ES" dirty="0">
                <a:solidFill>
                  <a:schemeClr val="bg1"/>
                </a:solidFill>
              </a:rPr>
              <a:t> Diosa - </a:t>
            </a:r>
            <a:r>
              <a:rPr lang="es-ES" dirty="0" err="1">
                <a:solidFill>
                  <a:schemeClr val="bg1"/>
                </a:solidFill>
              </a:rPr>
              <a:t>Telley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Cyril</a:t>
            </a:r>
            <a:r>
              <a:rPr lang="es-ES" dirty="0">
                <a:solidFill>
                  <a:schemeClr val="bg1"/>
                </a:solidFill>
              </a:rPr>
              <a:t> - Hajda Altin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407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3417</TotalTime>
  <Words>84</Words>
  <Application>Microsoft Office PowerPoint</Application>
  <PresentationFormat>Affichage à l'écran (16:9)</PresentationFormat>
  <Paragraphs>33</Paragraphs>
  <Slides>7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Montserrat</vt:lpstr>
      <vt:lpstr>Fira Sans Extra Condensed Medium</vt:lpstr>
      <vt:lpstr>Management Consulting Toolkit by Slidesgo</vt:lpstr>
      <vt:lpstr>Predicting the evolution of the origins of Swiss inhabitants </vt:lpstr>
      <vt:lpstr>Table des matières</vt:lpstr>
      <vt:lpstr>Introduction</vt:lpstr>
      <vt:lpstr>Introduction</vt:lpstr>
      <vt:lpstr>Conclusion</vt:lpstr>
      <vt:lpstr>Conclusion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P2SP  Classification</dc:title>
  <cp:lastModifiedBy>Hajda Altin</cp:lastModifiedBy>
  <cp:revision>7</cp:revision>
  <dcterms:modified xsi:type="dcterms:W3CDTF">2024-12-08T17:13:47Z</dcterms:modified>
</cp:coreProperties>
</file>