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319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39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74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768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7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847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587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911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54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379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1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836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770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07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7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66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E198B-6DE7-4977-8BDB-04860DF51511}" type="datetimeFigureOut">
              <a:rPr lang="en-PH" smtClean="0"/>
              <a:t>08/09/2024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48558A-679A-453C-870F-128C35017E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332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BD45-3EA5-C860-0A3D-4F8211397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090" y="165121"/>
            <a:ext cx="3255819" cy="678725"/>
          </a:xfrm>
        </p:spPr>
        <p:txBody>
          <a:bodyPr>
            <a:noAutofit/>
          </a:bodyPr>
          <a:lstStyle/>
          <a:p>
            <a:r>
              <a:rPr lang="en-US" sz="4000" dirty="0"/>
              <a:t>Chat Feature</a:t>
            </a:r>
            <a:endParaRPr lang="en-PH" sz="4000" dirty="0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0301F891-7775-5ACB-4A44-44CEB173B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56" y="1097280"/>
            <a:ext cx="2278259" cy="49307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94C023-AE41-57E8-A4E3-5BF33A324A33}"/>
              </a:ext>
            </a:extLst>
          </p:cNvPr>
          <p:cNvCxnSpPr>
            <a:cxnSpLocks/>
          </p:cNvCxnSpPr>
          <p:nvPr/>
        </p:nvCxnSpPr>
        <p:spPr>
          <a:xfrm>
            <a:off x="3896751" y="3429000"/>
            <a:ext cx="758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EDCA5F-6205-62A2-D4D6-5E67992E8727}"/>
              </a:ext>
            </a:extLst>
          </p:cNvPr>
          <p:cNvCxnSpPr>
            <a:cxnSpLocks/>
          </p:cNvCxnSpPr>
          <p:nvPr/>
        </p:nvCxnSpPr>
        <p:spPr>
          <a:xfrm>
            <a:off x="7679042" y="3429000"/>
            <a:ext cx="758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hat&#10;&#10;Description automatically generated">
            <a:extLst>
              <a:ext uri="{FF2B5EF4-FFF2-40B4-BE49-F238E27FC236}">
                <a16:creationId xmlns:a16="http://schemas.microsoft.com/office/drawing/2014/main" id="{86F9FA64-AFAF-1ACE-2F1F-73FD47E1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54" y="1097276"/>
            <a:ext cx="2278261" cy="4930729"/>
          </a:xfrm>
          <a:prstGeom prst="rect">
            <a:avLst/>
          </a:prstGeom>
        </p:spPr>
      </p:pic>
      <p:pic>
        <p:nvPicPr>
          <p:cNvPr id="17" name="Picture 16" descr="A green rectangle with white rectangles and a rectangle with green rectangles and white rectangles with white text&#10;&#10;Description automatically generated">
            <a:extLst>
              <a:ext uri="{FF2B5EF4-FFF2-40B4-BE49-F238E27FC236}">
                <a16:creationId xmlns:a16="http://schemas.microsoft.com/office/drawing/2014/main" id="{3018BA48-5B4E-C6A2-346B-ABE996EC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245" y="1097276"/>
            <a:ext cx="2278261" cy="49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D6B7-EF88-5FED-0F09-D97073CE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230" y="122134"/>
            <a:ext cx="3811539" cy="651164"/>
          </a:xfrm>
        </p:spPr>
        <p:txBody>
          <a:bodyPr/>
          <a:lstStyle/>
          <a:p>
            <a:r>
              <a:rPr lang="en-US" dirty="0"/>
              <a:t>Payment Feature</a:t>
            </a:r>
            <a:endParaRPr lang="en-PH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153DAC-216E-AB61-BF7A-90D5DB8EFA6C}"/>
              </a:ext>
            </a:extLst>
          </p:cNvPr>
          <p:cNvCxnSpPr>
            <a:cxnSpLocks/>
          </p:cNvCxnSpPr>
          <p:nvPr/>
        </p:nvCxnSpPr>
        <p:spPr>
          <a:xfrm>
            <a:off x="3926674" y="3429000"/>
            <a:ext cx="52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733D-9652-29F1-DAD8-74EF43D5A2E0}"/>
              </a:ext>
            </a:extLst>
          </p:cNvPr>
          <p:cNvCxnSpPr>
            <a:cxnSpLocks/>
          </p:cNvCxnSpPr>
          <p:nvPr/>
        </p:nvCxnSpPr>
        <p:spPr>
          <a:xfrm>
            <a:off x="7474657" y="3429000"/>
            <a:ext cx="52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D35AA2B-E1A0-836C-B366-053383BEA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76" y="1288642"/>
            <a:ext cx="2405576" cy="5206272"/>
          </a:xfrm>
          <a:prstGeom prst="rect">
            <a:avLst/>
          </a:prstGeom>
        </p:spPr>
      </p:pic>
      <p:pic>
        <p:nvPicPr>
          <p:cNvPr id="19" name="Picture 18" descr="A screenshot of a chat&#10;&#10;Description automatically generated">
            <a:extLst>
              <a:ext uri="{FF2B5EF4-FFF2-40B4-BE49-F238E27FC236}">
                <a16:creationId xmlns:a16="http://schemas.microsoft.com/office/drawing/2014/main" id="{AAB10CD7-A3AA-3C40-6DD2-CF93DBD9F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7" y="1288648"/>
            <a:ext cx="2405574" cy="5206266"/>
          </a:xfrm>
          <a:prstGeom prst="rect">
            <a:avLst/>
          </a:prstGeom>
        </p:spPr>
      </p:pic>
      <p:pic>
        <p:nvPicPr>
          <p:cNvPr id="21" name="Picture 20" descr="A screenshot of a chat&#10;&#10;Description automatically generated">
            <a:extLst>
              <a:ext uri="{FF2B5EF4-FFF2-40B4-BE49-F238E27FC236}">
                <a16:creationId xmlns:a16="http://schemas.microsoft.com/office/drawing/2014/main" id="{6E533757-BD2B-9679-C673-CA5237C8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47" y="1288641"/>
            <a:ext cx="2405577" cy="52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4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Chat Feature</vt:lpstr>
      <vt:lpstr>Payment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Angelina Paner</dc:creator>
  <cp:lastModifiedBy>Angelina Paner</cp:lastModifiedBy>
  <cp:revision>2</cp:revision>
  <dcterms:created xsi:type="dcterms:W3CDTF">2024-09-08T08:24:50Z</dcterms:created>
  <dcterms:modified xsi:type="dcterms:W3CDTF">2024-09-08T08:56:01Z</dcterms:modified>
</cp:coreProperties>
</file>