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D867E-617A-C913-AF80-5AACAB14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4A5428-3662-B085-BFB4-93205ADE9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03F9B-05F8-631F-27E1-25FCC063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BE7E0-F06D-8C09-332F-E37ABE9D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645CA-756D-0DA7-986F-499ACA60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85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A505F-2D3C-C9DE-53D1-A5F22DF1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15C4F8-AE4E-8414-FA4C-302833C9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828CB8-7E75-8F58-7147-C86356BF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B8500-D917-40BA-5A78-4410A964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E79B3-DD01-A6A5-6971-9F468173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6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AE090E-5951-A1AB-2D70-E551E198D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6D092E-1074-5501-3E66-B95F4E420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9F828-D77D-D1B1-F1AB-4914BE5E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20DDE7-C041-11FC-0768-6481DA15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E6607A-E140-E108-BED5-51827D45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DA0D-56D1-C32F-784B-3CEC2E54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51FDD-8A51-1534-BD6C-87B4E98D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13EDD-6BC8-74F3-AE02-0DBF7DDC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7BB0B-B4CE-4586-9656-72098411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061C4-C9BF-ED82-2CD8-65409369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78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7F9E4-4004-9777-CCF2-B47096FC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543B69-927D-F07B-509D-42AE33C4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347EED-79A2-B7C4-475F-76AD3874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3E35FB-B9EB-191F-E3A0-64393627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6CF50F-7917-FFC6-EFF1-B226FEF2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69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FF5C6-DCE5-8C89-34E5-CE498DDA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1D425-8ED9-718F-A38E-0293A5431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6F97B4-A58A-6AA4-AB7D-A375D88D3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F44863-BE02-DB62-A020-867B00EF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EDD7B5-5938-641E-B5E0-FFC51F88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2B867B-D667-E995-4BF0-F9C05182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49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25C6-DF51-098F-2A10-809C1602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3C6BB-480C-56AA-7AEF-55EE3A858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3AE535-2C8A-D2AD-27FD-664BBB779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3A19F7-4712-68B0-93C8-E21555E9B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362C99-35D0-F359-A777-39F189CCC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69F555-A543-5746-05BA-256D469C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198B5F-C9F0-5215-7D22-40FE56F7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D8A002-A7FF-D706-72C3-1ABA616D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11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14E02-6291-BACD-FF14-E76631A0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55068B-B7F4-CE41-1789-6E87076C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131703-7C04-EB1C-2787-2A06722F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7B4A2C-DB92-E5E0-D6BD-BA49459A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11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C858EB-6885-C9E9-E514-7803FD1D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D8D8D0-1A77-9E6C-A3CB-69ADAB6A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D4ABB5-F8A6-6995-C5C5-5B412786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93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A86F3-2855-9FED-A379-5946B019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A8F5F-23AB-A18C-2D2A-9890F236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343EE7-72DB-BCCF-E2B2-423D083DA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FEB439-E519-7F7F-9834-E1666678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6B4134-59ED-34AA-7B35-AC609CD6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7E190C-436D-53D4-7D71-5493D4E0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28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1C002-9DC6-23B3-DAE5-180FFA65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B1EA2F-A822-1E4F-BE14-FCFB881C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CDE1C8-9419-3AE5-D493-FE49561B4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7CD4A7-60D8-7D27-1359-821FFB52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08FAA4-C4C7-7530-6837-534BCEC9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68926C-631F-C297-B588-7FC05C66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33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F15EB-D7AF-870A-80D7-9C250380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73602D-5622-A55C-D8AC-BA5427EA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881C0-5E78-7581-9B81-64CE39111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5CEC-B96F-41C3-A809-FF69B13C4CC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1C4EC-1D1F-DED0-B061-1F4947DBC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FA1BD-BF01-CED5-521C-46162CAA7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FEC45-718E-4231-9933-31011D438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62DFF-6E73-0870-D1B9-34B4C59B9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Электронный Дневник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BFF00B-E59D-50DE-9D60-B39893169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Яндекс.лицей</a:t>
            </a:r>
          </a:p>
          <a:p>
            <a:r>
              <a:rPr lang="ru-RU" dirty="0"/>
              <a:t>Наумов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381997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F7354-8709-E6A2-B421-B72BCD3C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8864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5B500-640C-A797-5631-F5C729B3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00880-8EBA-81D9-B65C-7A4A3248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Главная задача - это создание независимого Электронного дневника.</a:t>
            </a:r>
          </a:p>
          <a:p>
            <a:pPr marL="0" indent="0">
              <a:buNone/>
            </a:pPr>
            <a:r>
              <a:rPr lang="ru-RU" dirty="0"/>
              <a:t>Далеко не все школы России могут пользоватся электронным дневником, поэтому создание независимого сайта позволит ученикам самостоятельно следить за своими оценками.</a:t>
            </a:r>
          </a:p>
        </p:txBody>
      </p:sp>
    </p:spTree>
    <p:extLst>
      <p:ext uri="{BB962C8B-B14F-4D97-AF65-F5344CB8AC3E}">
        <p14:creationId xmlns:p14="http://schemas.microsoft.com/office/powerpoint/2010/main" val="365571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E8FA6-1923-3BDB-FC50-074D3E21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023E6-6388-B0A5-23E7-F43D88B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79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Сайт имеет следующий интерфейс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19D5ED-0140-CDCD-B11B-2AC897F3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9091"/>
            <a:ext cx="10521506" cy="3382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9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E6691-BE2E-ED9E-61AD-E198A1A5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36836-FB18-3D50-2813-9258F0EE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278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Есть возможность регистрации и добаление оценок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C33901-B78F-B560-AA2D-0630191F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2734638"/>
            <a:ext cx="4461588" cy="3462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3E4B91-10AF-ABA1-B5C2-C249EE4D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95" y="2739257"/>
            <a:ext cx="4207536" cy="3462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41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E9D8A-8638-7B7F-8D1D-D4BB2925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4C058-7C4B-FB2E-4F25-38887B87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101317" cy="442588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 был создан при помощи </a:t>
            </a:r>
            <a:r>
              <a:rPr lang="en-US" dirty="0"/>
              <a:t>python </a:t>
            </a:r>
            <a:r>
              <a:rPr lang="ru-RU" dirty="0"/>
              <a:t>и библиотек </a:t>
            </a:r>
            <a:r>
              <a:rPr lang="en-US" dirty="0"/>
              <a:t>flask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Кроме того, полностью соблюдена вся необходимая структура.</a:t>
            </a:r>
          </a:p>
          <a:p>
            <a:pPr marL="0" indent="0">
              <a:buNone/>
            </a:pPr>
            <a:r>
              <a:rPr lang="ru-RU" dirty="0"/>
              <a:t>Есть собственная база данных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17F6F4-3AD4-CE1F-5F4C-82C79A09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377" y="1243730"/>
            <a:ext cx="2410157" cy="539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9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2B76B-979D-B971-904E-225620EF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6A1D4-A68B-6D1C-BFD7-BB6B65FC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878891"/>
            <a:ext cx="5257800" cy="7311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базе данных есть 3 таблицы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60B873-4E7B-CC5A-FFE9-09F6EC8DE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" t="8212"/>
          <a:stretch/>
        </p:blipFill>
        <p:spPr>
          <a:xfrm>
            <a:off x="4329552" y="2965507"/>
            <a:ext cx="3532895" cy="219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24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36295-F55C-25B2-1D8D-A3EC47C0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60ACB-BF1F-1F07-6384-EAB981D5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95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таблице </a:t>
            </a:r>
            <a:r>
              <a:rPr lang="en-US" dirty="0"/>
              <a:t>users </a:t>
            </a:r>
            <a:r>
              <a:rPr lang="ru-RU" dirty="0"/>
              <a:t>представлены все зарегестрированные пользователи, а точнее</a:t>
            </a:r>
            <a:r>
              <a:rPr lang="en-US" dirty="0"/>
              <a:t>:</a:t>
            </a:r>
          </a:p>
          <a:p>
            <a:r>
              <a:rPr lang="ru-RU" dirty="0"/>
              <a:t>Порядковый номер</a:t>
            </a:r>
          </a:p>
          <a:p>
            <a:r>
              <a:rPr lang="ru-RU" dirty="0"/>
              <a:t>Имя</a:t>
            </a:r>
          </a:p>
          <a:p>
            <a:r>
              <a:rPr lang="ru-RU" dirty="0"/>
              <a:t>Студент/Учитель</a:t>
            </a:r>
          </a:p>
          <a:p>
            <a:r>
              <a:rPr lang="en-US" dirty="0"/>
              <a:t>Email</a:t>
            </a:r>
          </a:p>
          <a:p>
            <a:r>
              <a:rPr lang="ru-RU" dirty="0"/>
              <a:t>Захешированный пароль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247FF-5E89-CD47-5BC9-0C38F4DE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4595134"/>
            <a:ext cx="9650172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7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714B8-EC61-684E-AF3D-38104EAF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subjects </a:t>
            </a:r>
            <a:r>
              <a:rPr lang="ru-RU" dirty="0"/>
              <a:t>и </a:t>
            </a:r>
            <a:r>
              <a:rPr lang="en-US" dirty="0"/>
              <a:t>marks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CF565E-9C84-FD64-2EFF-F45204F2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69" y="1859864"/>
            <a:ext cx="2959359" cy="4189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BE19E5-8D23-83D5-2D81-D637A152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573" y="1859864"/>
            <a:ext cx="3419961" cy="4189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14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26112-151F-E893-D1E9-8CD39CB4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FEAD-6937-C0E7-D5DA-72146872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будущем планируется</a:t>
            </a:r>
            <a:r>
              <a:rPr lang="en-US" dirty="0"/>
              <a:t>:</a:t>
            </a:r>
          </a:p>
          <a:p>
            <a:r>
              <a:rPr lang="ru-RU" dirty="0"/>
              <a:t>Добавление возможности создания аккаунтов учителей и прикрепления к ним учеников, что бы те могли тоже смотреть за оценками и редактировать их.</a:t>
            </a:r>
          </a:p>
          <a:p>
            <a:r>
              <a:rPr lang="ru-RU" dirty="0"/>
              <a:t>Удобное редактирование и у даление оценок.</a:t>
            </a:r>
          </a:p>
          <a:p>
            <a:r>
              <a:rPr lang="ru-RU" dirty="0"/>
              <a:t>Возможность создания раздела оценко на новую четверть или год.</a:t>
            </a:r>
          </a:p>
          <a:p>
            <a:r>
              <a:rPr lang="ru-RU" dirty="0"/>
              <a:t>Подсчёт среднего балла.</a:t>
            </a:r>
          </a:p>
        </p:txBody>
      </p:sp>
    </p:spTree>
    <p:extLst>
      <p:ext uri="{BB962C8B-B14F-4D97-AF65-F5344CB8AC3E}">
        <p14:creationId xmlns:p14="http://schemas.microsoft.com/office/powerpoint/2010/main" val="3602005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166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Электронный Дневник</vt:lpstr>
      <vt:lpstr>Идея</vt:lpstr>
      <vt:lpstr>Внешний вид</vt:lpstr>
      <vt:lpstr>Внешний вид</vt:lpstr>
      <vt:lpstr>Реализация</vt:lpstr>
      <vt:lpstr>База данных</vt:lpstr>
      <vt:lpstr>Users</vt:lpstr>
      <vt:lpstr>subjects и marks</vt:lpstr>
      <vt:lpstr>Развитие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</dc:title>
  <dc:creator>Алексей Наумов</dc:creator>
  <cp:lastModifiedBy>Алексей Наумов</cp:lastModifiedBy>
  <cp:revision>15</cp:revision>
  <dcterms:created xsi:type="dcterms:W3CDTF">2023-04-24T14:19:10Z</dcterms:created>
  <dcterms:modified xsi:type="dcterms:W3CDTF">2023-04-24T15:01:28Z</dcterms:modified>
</cp:coreProperties>
</file>