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2" r:id="rId9"/>
    <p:sldId id="263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C2DA2-1C2F-35F3-FDBE-4D04BA3EC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DC42FA-A861-9E91-0BD5-CE42A0AD3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15F0F7-0521-A999-617E-FEE9EAB4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81-D10A-4ACE-BE53-6740E255793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426B6E-A2DF-0933-C70B-351B2EBB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5959DF-DF1F-E01B-3E11-CD3E06BD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A82E-51BF-47C1-B439-8FADCCD37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9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D5A0D-2238-15C4-7EB2-36D5F055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CE6652-A48F-F728-96A3-3DB15E31F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2929CA-FEC5-739C-A061-27E282D4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81-D10A-4ACE-BE53-6740E255793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E5DAD4-93AC-5328-7D8A-5712D04D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9A109F-9E18-7044-B3BC-556F47D9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A82E-51BF-47C1-B439-8FADCCD37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D45964-AD69-222A-BC82-846AA0C02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DB69F0-7839-2AB2-B1A6-5784F67E6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F6F315-04D7-5374-FA3A-E6B437E1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81-D10A-4ACE-BE53-6740E255793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182510-D00F-C7A5-D63F-CC3FBEBC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44FB64-935F-5089-2EFA-1123A625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A82E-51BF-47C1-B439-8FADCCD37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7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1A289-68A5-114E-C0D8-5355D7BA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8327BA-0B69-20B7-DEF7-59615F9E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C0C03-8920-8913-7FCE-7FE42036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81-D10A-4ACE-BE53-6740E255793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4E63AC-B6DA-763A-74B0-40894F4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A00401-BE1C-E182-1F1B-37E1FB81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A82E-51BF-47C1-B439-8FADCCD37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14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7F7D2-821D-9070-1D82-DBB7269E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EB2A71-2879-C270-6044-83C1D760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3FD28B-E994-49A9-26F7-A2EF2F43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81-D10A-4ACE-BE53-6740E255793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3B43E5-39C5-CFF1-AC5D-E6B95BA3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9DB9FD-6C44-FB01-9564-457507AD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A82E-51BF-47C1-B439-8FADCCD37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95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9FD20-924D-2D81-2FA2-222C0CCC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2F6F33-53B2-1B33-475C-DB6860CD1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90A988-9275-08FC-8765-701A2C3E6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656D52-782A-6FB1-5A7D-3D5CB141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81-D10A-4ACE-BE53-6740E255793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9B5F0F-2681-8CBB-B86C-B735DD99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72008-1D2F-F029-4533-F6F55A38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A82E-51BF-47C1-B439-8FADCCD37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45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9DD38-2412-F38B-8F8B-FEFBA8A7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DFCC8-7A7C-812B-CA3E-3F1EDD8A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60990B-B5C0-F85F-2FC3-2B9CBC285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1A9EFD-57C6-925F-3DD3-751EA64C7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44AB72-C56E-739F-9044-74A4217E7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67D9F2-D9AA-359B-6987-B9BCF9C7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81-D10A-4ACE-BE53-6740E255793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6C19024-EF6F-6FA4-9F44-C54D0A7A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0E6821-8DF2-3C53-E317-97017282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A82E-51BF-47C1-B439-8FADCCD37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31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204F6-9211-01CA-3579-3EA8E3C9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578A71-4405-DCED-2727-A5606F23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81-D10A-4ACE-BE53-6740E255793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810942-22FC-DDD0-27B5-00A7ACCD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CA5370-2CFB-EED1-67E4-CE5F0FD0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A82E-51BF-47C1-B439-8FADCCD37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25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9BC70E-2F45-9998-B6D2-306E32B2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81-D10A-4ACE-BE53-6740E255793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EE8EE91-53A3-C916-5A57-D72E3DD8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E4ECB0-2AFF-46FB-E93F-83B65449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A82E-51BF-47C1-B439-8FADCCD37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28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D0B50-C433-5651-0BD4-C010C2E6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368B32-0511-6FA8-686F-2A6B00803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8EBD8C-70D0-3C4B-7518-F96DAD28A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D30577-BB53-C52B-EF24-13A33ACF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81-D10A-4ACE-BE53-6740E255793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DBF322-F82A-E16F-1447-DB4FE7F1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A44C2D-83F1-35F5-1C11-D31425E8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A82E-51BF-47C1-B439-8FADCCD37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8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91D2B-4DA2-3EE8-B056-38BF730F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048BE3-28D5-B92D-165F-AC3983FA1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2F03B6-406F-1694-0637-160E88CEE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A2E522-3D64-DC5D-D892-FCEFC287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81-D10A-4ACE-BE53-6740E255793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D81EEF-EF32-048A-BB81-8983C022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6F31AA-A0F5-0381-C4A8-1E06A8D4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A82E-51BF-47C1-B439-8FADCCD37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1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67B79-11C5-2894-A231-795723D0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6C9FC9-1266-37A3-B93F-57DB2093D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0EC809-E23C-7795-77C5-D3B4CDA53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D781-D10A-4ACE-BE53-6740E2557930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CAA586-BA91-4E5D-8499-24A1C5804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658086-881C-38C7-45DF-5FBA6F36A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0A82E-51BF-47C1-B439-8FADCCD37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44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452F1-2236-9D5C-5DE0-B0F47C2AC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6288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Яндекс.Лицей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 Проект «Список рецептур»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C97C0F-A9DB-2DF3-6087-7AEFD24EC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1405" y="6068558"/>
            <a:ext cx="2839616" cy="514187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Наумов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409869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DCF9A-0081-BBA8-E52E-9E21EA951B4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«Сообщения»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B545B-4C06-E751-B3D3-ABE403DB8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66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 разных случаях, когда пользователь вводит данные в неправильном формате могут выскочить следующие сообщения</a:t>
            </a:r>
            <a:r>
              <a:rPr lang="en-US" sz="3200" dirty="0"/>
              <a:t>:</a:t>
            </a:r>
            <a:endParaRPr lang="ru-RU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59E3C5-5F22-D392-6D13-B0507A9D7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44973"/>
            <a:ext cx="3424880" cy="16319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524877-6F88-D7EF-4F6E-B9FCEA47F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873" y="3251849"/>
            <a:ext cx="2143424" cy="106694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A737B3-ECD9-0D6D-B909-F45E34A2C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297" y="2014789"/>
            <a:ext cx="2172003" cy="104789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5A73C6A-EBC8-1303-995E-922A81818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448" y="4714405"/>
            <a:ext cx="2496076" cy="10669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BBC92AA-A3EC-1039-8CB7-272050A668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4873" y="2014789"/>
            <a:ext cx="1914792" cy="104789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A8DB8D1-60AC-EBC0-F172-1BF2B65FE53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558"/>
          <a:stretch/>
        </p:blipFill>
        <p:spPr>
          <a:xfrm>
            <a:off x="7864583" y="3251848"/>
            <a:ext cx="2306963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8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4817A-22E1-9A92-089F-A663C8F6020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Дальнейшее развитие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CE1BF3-59B4-B684-F6B6-8C98C590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Подбор сразу нескольких блюд, которые можно приготовить на определённое кол-во ингредиентов.</a:t>
            </a:r>
          </a:p>
          <a:p>
            <a:r>
              <a:rPr lang="ru-RU" dirty="0"/>
              <a:t>Считать пропорцию, что бы можно было приготовить блюдо определённого веса</a:t>
            </a:r>
          </a:p>
          <a:p>
            <a:r>
              <a:rPr lang="ru-RU" dirty="0"/>
              <a:t>Изменить дизайн приложения</a:t>
            </a:r>
          </a:p>
          <a:p>
            <a:r>
              <a:rPr lang="ru-RU" dirty="0"/>
              <a:t>Добавить вкладку «Избранные»</a:t>
            </a:r>
          </a:p>
        </p:txBody>
      </p:sp>
    </p:spTree>
    <p:extLst>
      <p:ext uri="{BB962C8B-B14F-4D97-AF65-F5344CB8AC3E}">
        <p14:creationId xmlns:p14="http://schemas.microsoft.com/office/powerpoint/2010/main" val="3078895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C3155-E302-6AD3-7FF7-2BEE941A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4719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C62B3-C866-09C9-C5F4-914219DCFC9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34E241-2538-AD29-6AFF-F1393F14E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часто вам хотелось поесть чего-нибудь вкусненького, но под рукой не было нужного рецепта?</a:t>
            </a:r>
          </a:p>
          <a:p>
            <a:pPr marL="0" indent="0">
              <a:buNone/>
            </a:pPr>
            <a:r>
              <a:rPr lang="ru-RU" dirty="0"/>
              <a:t>Или может вы хотели что то приготовить, и посередине процесса оказывалось что у вас нету нужных продуктов?</a:t>
            </a:r>
          </a:p>
          <a:p>
            <a:pPr marL="0" indent="0">
              <a:buNone/>
            </a:pPr>
            <a:r>
              <a:rPr lang="ru-RU" dirty="0"/>
              <a:t>А может вам просто не хватало какого либо блокнота для записи рецептов? </a:t>
            </a:r>
          </a:p>
          <a:p>
            <a:pPr marL="0" indent="0">
              <a:buNone/>
            </a:pPr>
            <a:r>
              <a:rPr lang="ru-RU" dirty="0"/>
              <a:t>Эти и похожие проблемы поможет решить «Список рецептур»</a:t>
            </a:r>
          </a:p>
        </p:txBody>
      </p:sp>
    </p:spTree>
    <p:extLst>
      <p:ext uri="{BB962C8B-B14F-4D97-AF65-F5344CB8AC3E}">
        <p14:creationId xmlns:p14="http://schemas.microsoft.com/office/powerpoint/2010/main" val="161701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35CDE-15F5-5AD7-FA61-A13D93C9448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B6EA1-62F2-7155-AFD3-E0C58AF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Идея заключается в том, что бы создать приложение, в которое можно записать тот или иной рецепт, а затем либо просто просматривать его в списке всех рецептов или подбирать рецепт по имеющимся ингредиентам.</a:t>
            </a:r>
          </a:p>
        </p:txBody>
      </p:sp>
    </p:spTree>
    <p:extLst>
      <p:ext uri="{BB962C8B-B14F-4D97-AF65-F5344CB8AC3E}">
        <p14:creationId xmlns:p14="http://schemas.microsoft.com/office/powerpoint/2010/main" val="7051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F83DD-C248-2C33-BB60-419953D516F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Главное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5182D2-6276-E714-20AA-1EA830B6A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7776" cy="477695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3200" dirty="0"/>
              <a:t>Приложение имеет главное меню, из которого можно переключится в любую вкладку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ru-RU" sz="3200" dirty="0"/>
              <a:t>«Посмотреть все блюда»</a:t>
            </a:r>
            <a:endParaRPr lang="en-US" sz="3200" dirty="0"/>
          </a:p>
          <a:p>
            <a:pPr marL="0" indent="0">
              <a:buNone/>
            </a:pPr>
            <a:r>
              <a:rPr lang="ru-RU" sz="3200" dirty="0"/>
              <a:t>«Подобрать блюдо»</a:t>
            </a:r>
          </a:p>
          <a:p>
            <a:pPr marL="0" indent="0">
              <a:buNone/>
            </a:pPr>
            <a:r>
              <a:rPr lang="ru-RU" sz="3200" dirty="0"/>
              <a:t>«Создать ингредиент»</a:t>
            </a:r>
          </a:p>
          <a:p>
            <a:pPr marL="0" indent="0">
              <a:buNone/>
            </a:pPr>
            <a:r>
              <a:rPr lang="ru-RU" sz="3200" dirty="0"/>
              <a:t>«Создать блюдо»</a:t>
            </a:r>
            <a:endParaRPr lang="en-US" sz="3200" dirty="0"/>
          </a:p>
          <a:p>
            <a:pPr marL="0" indent="0">
              <a:buNone/>
            </a:pPr>
            <a:r>
              <a:rPr lang="ru-RU" sz="3200" dirty="0"/>
              <a:t>Или же выйти из приложения.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7B071E-56DA-1650-A2DD-33B39FA1C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13" y="1825625"/>
            <a:ext cx="6595188" cy="47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6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E6E03-7A8D-38BB-3BEB-B5BFB86BBC9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«Смотреть все блюда»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EA6202-CF5B-925B-6988-A908F8A90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94649" cy="435133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ru-RU" dirty="0"/>
              <a:t>В этой вкладке можно найти все имеющиеся встроенные и добавленные вами блюда.</a:t>
            </a:r>
          </a:p>
          <a:p>
            <a:pPr marL="0" indent="0">
              <a:buNone/>
            </a:pPr>
            <a:r>
              <a:rPr lang="ru-RU" dirty="0"/>
              <a:t>Для этого есть строка поиска и кнопка «Поиск».</a:t>
            </a:r>
          </a:p>
          <a:p>
            <a:pPr marL="0" indent="0">
              <a:buNone/>
            </a:pPr>
            <a:r>
              <a:rPr lang="ru-RU" dirty="0"/>
              <a:t>Так же можно выйти обратно в меню с помощи кнопки «Назад».</a:t>
            </a:r>
          </a:p>
          <a:p>
            <a:pPr marL="0" indent="0">
              <a:buNone/>
            </a:pPr>
            <a:r>
              <a:rPr lang="ru-RU" dirty="0"/>
              <a:t>(Кнопка «Назад» есть во всех вкладках, поэтому мы больше не будем на ней останавливаться)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024428-78C1-072B-7586-C5DF1AE4F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865" y="1825625"/>
            <a:ext cx="46749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4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A1E97-1010-C849-794F-8C0B03158D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«Подобрать блюдо»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EBBDF6-376C-9898-95D8-E087373B0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32584" cy="435133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Во вкладке «Подобрать блюдо», как ни странно, можно подобрать блюдо по имеющимся ингредиентам.</a:t>
            </a:r>
          </a:p>
          <a:p>
            <a:pPr marL="0" indent="0">
              <a:buNone/>
            </a:pPr>
            <a:r>
              <a:rPr lang="ru-RU" sz="2000" dirty="0"/>
              <a:t>Для этого нужно добавить имеющиеся ингредиенты в левую панель, используя редактируемы выпадающий список и кнопка «ОК»</a:t>
            </a:r>
          </a:p>
          <a:p>
            <a:pPr marL="0" indent="0">
              <a:buNone/>
            </a:pPr>
            <a:r>
              <a:rPr lang="ru-RU" sz="2000" dirty="0"/>
              <a:t>После добавления всех имеющихся ингредиентов следует нажать кнопку «Поиск». И затем в правой панели появятся подобранные блюда.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900BFD-3DBA-26E5-E5E9-B371D8A52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606"/>
          <a:stretch/>
        </p:blipFill>
        <p:spPr>
          <a:xfrm>
            <a:off x="4584312" y="2469486"/>
            <a:ext cx="6769488" cy="30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8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C7378-6DCC-2350-6661-B8566CD0ECE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«Блюдо»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75AEB2-7FE5-2C0A-DB7B-163BE799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1686" cy="435133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ru-RU" dirty="0"/>
              <a:t>При нажатии на имя блюда во вкладках «Смотреть все блюда» и «Подобрать блюдо» выскочит «Сообщение» с рецептом.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BCC29A-D8F8-587A-E451-9966EB2A1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342" y="1825625"/>
            <a:ext cx="36294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2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964EE-7CDD-D725-632E-1D88D8140D1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«Создать ингредиент»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E5AECD-D408-0987-4A4D-6F8241FA0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21566" cy="435133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ru-RU" dirty="0"/>
              <a:t>В этой вкладке вы можете, с помощью кнопок и строки ввода, посмотреть, создать новые и удалить старые ингредиенты(кроме встроенных).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DCEBC8-7945-940B-7CFF-5FF695125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" r="450" b="267"/>
          <a:stretch/>
        </p:blipFill>
        <p:spPr>
          <a:xfrm>
            <a:off x="6071038" y="1825625"/>
            <a:ext cx="52827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7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47725-29CB-B1EE-32F9-E7BCE4F1F5D3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«Создать блюдо»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89C2B4-8512-C118-2C2B-ABA13F6D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7898" cy="435133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Аналогично с предыдущей вкладкой вы можете</a:t>
            </a:r>
            <a:r>
              <a:rPr lang="en-US" dirty="0"/>
              <a:t>: </a:t>
            </a:r>
            <a:r>
              <a:rPr lang="ru-RU" dirty="0"/>
              <a:t>Создать новое или удалить имеющееся блюдо.</a:t>
            </a:r>
          </a:p>
          <a:p>
            <a:pPr marL="0" indent="0">
              <a:buNone/>
            </a:pPr>
            <a:r>
              <a:rPr lang="ru-RU" dirty="0"/>
              <a:t>Для создания необходимо в левую панель с помощью строки ввода и кнопки «ОК» добавить необходимые ингредиенты и их массу, а затем снизу указать название блюда и его массу.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B33DAC-1998-4470-B299-32110A73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889" y="2584104"/>
            <a:ext cx="6715911" cy="27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02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430</Words>
  <Application>Microsoft Office PowerPoint</Application>
  <PresentationFormat>Широкоэкранный</PresentationFormat>
  <Paragraphs>40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Яндекс.Лицей  Проект «Список рецептур»</vt:lpstr>
      <vt:lpstr>Введение</vt:lpstr>
      <vt:lpstr>Идея</vt:lpstr>
      <vt:lpstr>Главное Меню</vt:lpstr>
      <vt:lpstr>«Смотреть все блюда»</vt:lpstr>
      <vt:lpstr>«Подобрать блюдо»</vt:lpstr>
      <vt:lpstr>«Блюдо»</vt:lpstr>
      <vt:lpstr>«Создать ингредиент»</vt:lpstr>
      <vt:lpstr>«Создать блюдо»</vt:lpstr>
      <vt:lpstr>«Сообщения»</vt:lpstr>
      <vt:lpstr>Дальнейшее развитие проекта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Яндекс.Лицей  Проект «Список рецептур»</dc:title>
  <dc:creator>Алексей Наумов</dc:creator>
  <cp:lastModifiedBy>Алексей Наумов</cp:lastModifiedBy>
  <cp:revision>3</cp:revision>
  <dcterms:created xsi:type="dcterms:W3CDTF">2022-11-09T17:59:19Z</dcterms:created>
  <dcterms:modified xsi:type="dcterms:W3CDTF">2022-11-10T14:28:46Z</dcterms:modified>
</cp:coreProperties>
</file>