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48BF1C-4CE2-4CD5-9174-85E6E4065367}">
  <a:tblStyle styleId="{E248BF1C-4CE2-4CD5-9174-85E6E40653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8df7d2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8df7d2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https://trello.com/b/iUUy84lK/deprecated-city-of-philadelphia-open-data-pipeline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8df7d2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8df7d2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http://chicago.github.io/food-inspections-evaluation/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8df7d22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8df7d22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8df7d2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8df7d2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98df7d2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98df7d2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8df7d2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8df7d2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8df7d2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8df7d2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8df7d2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98df7d2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8df7d22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98df7d22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8df7d2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8df7d2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8df7d2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8df7d2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8df7d22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8df7d2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98df7d2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98df7d2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8df7d2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8df7d2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99b71f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99b71f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98df7d22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98df7d2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99b71f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99b71f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98df7d2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98df7d2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98df7d2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98df7d2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8df7d2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8df7d2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8df7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8df7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8df7d2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8df7d2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8df7d2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8df7d2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8df7d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8df7d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8df7d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8df7d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ityofphiladelphia.github.io/slash-data/inventory/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(City Name)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Steering Committee/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Governance Committee Meeting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Public Engagement	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52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Open data helps employees engage with the public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Philadelphia asked the public for </a:t>
            </a:r>
            <a:r>
              <a:rPr lang="en" sz="2000" u="sng">
                <a:solidFill>
                  <a:schemeClr val="dk1"/>
                </a:solidFill>
                <a:hlinkClick r:id="rId3"/>
              </a:rPr>
              <a:t>input</a:t>
            </a:r>
            <a:r>
              <a:rPr lang="en" sz="2000">
                <a:solidFill>
                  <a:schemeClr val="dk1"/>
                </a:solidFill>
              </a:rPr>
              <a:t> on dataset release, and received many comments on value and potential use cases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public.jpg"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500" y="1720700"/>
            <a:ext cx="2260600" cy="21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Optimized Workflow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507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Chicago used a forecasting model to predict critical violations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Discovered critical violations 7 days earlier than normal using 311 data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inspect.jpg"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200" y="1324338"/>
            <a:ext cx="3601025" cy="24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34775" y="174225"/>
            <a:ext cx="8520600" cy="19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 Point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234775" y="233747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can open data help you in your day to day work? What problems can you solve with open data? What questions can you answer?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OK if you haven’t thought about this question before. Feel free to brainstorm in pairs or small groups!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Open Data in (City)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(City) is becoming a data driven city!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Connected with the What Works Cities network, comprised of Bloomberg Philanthropies, The Center for Government Excellence (GovEx) at Johns Hopkins University, and Sunlight Foundation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Building on existing performance and analytics practices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Linking performance to open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Who is on board?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Use this slide to list the players who use open data in (City)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Mayor and City Manager: Love transparency!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Departments: Need to access and use each other’s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City Council: Engages with residents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Progress so far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Use this slide to indicate the progress (City) has made in open data so far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Open Data Portal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Open Data Policy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Meet-Ups and Hackathons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Applications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234775" y="174225"/>
            <a:ext cx="8520600" cy="19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 Point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234775" y="233747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any issues you have with accessing or sharing data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234775" y="174225"/>
            <a:ext cx="8520600" cy="19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 Point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234775" y="233747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any issues you have with accessing or sharing data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“It takes too long to get data”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“Data is not machine-readable”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“Sometimes I need data from other departments”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Expansion plans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This issue is really complex.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So we decided to form this group as a way to develop “data people” in each department, and to create a forum for data conversations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The data governance committee is how we will move (City) forward with open data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Introductions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Welcome from Chair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Defining Open Data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Open Data in ...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Committee Goals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Next Steps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IT Steering Committee/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Data Governance Committee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69900" y="139825"/>
            <a:ext cx="8998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IT Steering Committee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/Data Governance Committee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9" name="Google Shape;179;p33"/>
          <p:cNvGraphicFramePr/>
          <p:nvPr/>
        </p:nvGraphicFramePr>
        <p:xfrm>
          <a:off x="952500" y="12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{E248BF1C-4CE2-4CD5-9174-85E6E4065367}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Mayor/City Manager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Chair/Open Data Coordinator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Department Representative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Department Representative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Department Representative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Department Representative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 Representative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Community Representative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It’s ok if you aren’t a data geek!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Don’t panic!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We all have varying degrees of data skills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We have access to good training material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The What Works Cities network is available to support us as well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We need people with diverse skillsets if we are going to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succeed!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Everything we are going to do can be broken down into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small, workable problems.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2975" y="174225"/>
            <a:ext cx="84423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 Point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234675" y="1913925"/>
            <a:ext cx="85206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What are the goals of (City) open data initiative?</a:t>
            </a:r>
            <a:endParaRPr sz="1200">
              <a:solidFill>
                <a:srgbClr val="000000"/>
              </a:solidFill>
            </a:endParaRPr>
          </a:p>
          <a:p>
            <a:pPr indent="-3048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What are your favorite examples of the public using open data?</a:t>
            </a:r>
            <a:endParaRPr sz="1200">
              <a:solidFill>
                <a:srgbClr val="000000"/>
              </a:solidFill>
            </a:endParaRPr>
          </a:p>
          <a:p>
            <a:pPr indent="-3048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Who are the external stakeholders in (CIty) that can benefit from open data, and from information about our initiatives? What about internal stakeholders?</a:t>
            </a:r>
            <a:endParaRPr sz="1200">
              <a:solidFill>
                <a:srgbClr val="000000"/>
              </a:solidFill>
            </a:endParaRPr>
          </a:p>
          <a:p>
            <a:pPr indent="-3048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How can we provide regular updates on Open Data to the public? What messages would we like to share with them? What are they most receptive to?</a:t>
            </a:r>
            <a:endParaRPr sz="1200">
              <a:solidFill>
                <a:srgbClr val="000000"/>
              </a:solidFill>
            </a:endParaRPr>
          </a:p>
          <a:p>
            <a:pPr indent="-3048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What venues are best to connect with stakeholders--website, social media, event, in person meetings, etc.?</a:t>
            </a:r>
            <a:endParaRPr sz="1200">
              <a:solidFill>
                <a:srgbClr val="000000"/>
              </a:solidFill>
            </a:endParaRPr>
          </a:p>
          <a:p>
            <a:pPr indent="-3048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What’s the best way to determine stakeholder interest in the datasets once the inventory is posted? How can we include public feedback into the inventory process? </a:t>
            </a:r>
            <a:endParaRPr sz="1200">
              <a:solidFill>
                <a:srgbClr val="000000"/>
              </a:solidFill>
            </a:endParaRPr>
          </a:p>
          <a:p>
            <a:pPr indent="-3048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Which external partners (such as the CFA brigade) can we work with to reach a broader audience?</a:t>
            </a:r>
            <a:endParaRPr sz="1200">
              <a:solidFill>
                <a:srgbClr val="000000"/>
              </a:solidFill>
            </a:endParaRPr>
          </a:p>
          <a:p>
            <a:pPr indent="-3048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How can we encourage the public to use the data?</a:t>
            </a:r>
            <a:endParaRPr sz="1200">
              <a:solidFill>
                <a:srgbClr val="000000"/>
              </a:solidFill>
            </a:endParaRPr>
          </a:p>
          <a:p>
            <a:pPr indent="-3048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What are some upcoming milestones in the open data work that we can leverage for communications opportunities?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0" y="413775"/>
            <a:ext cx="88302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would you like to help this committee achieve?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234775" y="174225"/>
            <a:ext cx="8520600" cy="17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 Point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234775" y="145667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would you like to help this committee achieve?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Sample Data Governance Committee Goals: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Give as many people access to user friendly data as possible;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Establish a city-wide, cross-cutting data conversation;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Update residents, the Mayor, City Manager, and City Council on issues related to open data;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Invite and encourage departments to use (City’s) open data portal, providing trainings and demos for staff;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Establish a plan to liberate and maintain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234775" y="174225"/>
            <a:ext cx="8520600" cy="19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 Point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168300" y="177245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would you like to help this committee achieve?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(City’s) Data Governance Committee Goals: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229150"/>
            <a:ext cx="8520600" cy="19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Steps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2210950"/>
            <a:ext cx="85206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Review follow up notes and materials (via email)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Next Meeting: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Open Data</a:t>
            </a:r>
            <a:endParaRPr sz="36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Open Data is...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65450" y="65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{E248BF1C-4CE2-4CD5-9174-85E6E4065367}</a:tableStyleId>
              </a:tblPr>
              <a:tblGrid>
                <a:gridCol w="2826500"/>
                <a:gridCol w="6014850"/>
              </a:tblGrid>
              <a:tr h="421125">
                <a:tc>
                  <a:txBody>
                    <a:bodyPr>
                      <a:noAutofit/>
                    </a:bodyPr>
                    <a:lstStyle/>
                    <a:p>
                      <a:pPr indent="4572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Public</a:t>
                      </a:r>
                      <a:endParaRPr sz="2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Published datasets live in the public domain.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Machine readable</a:t>
                      </a:r>
                      <a:endParaRPr sz="2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Datasets are available in formats that computers can understand.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4572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Fresh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Datasets contain current information to encourage maximum use.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4572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Accessible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Datasets are accessible to the broadest range of users to use for varying purposes.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4572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Automated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When datasets are created or updated, they are automatically uploaded to relevant systems.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137100" y="4647600"/>
            <a:ext cx="900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Benefits of Opening 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Saving time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Quicker solutions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Increased trust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New opportunities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Smarter decisions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28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Open Data for residents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997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Answer their own questions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Always have the latest information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Get information in a variety of formats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Empower neighborhood groups to improve their neighborhoods with a data driven approach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Ex. Which corner of our neighborhood has the most property violations?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Open data for business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Allow companies to make better decisions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Ex. Where should I park my food truck? Which sidewalk has the most pedestrian traffic at 11:30AM?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Even the playing field for information access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Zoning, demographic information, etc.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Public Information Requests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601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Open data proactively releases data online in accessible formats, reducing the need for public information requests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Chicago reduced information requests by 50%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search.jpg"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775" y="1780688"/>
            <a:ext cx="2275175" cy="21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Inter-departmental Collaboration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network.jpg"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300" y="1606213"/>
            <a:ext cx="2399000" cy="22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17275"/>
            <a:ext cx="589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Open data makes it easier for departments to use each other’s data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 Maryland, the Department of Juvenile Services and the Department of Public Safety and Correctional Services shared data to identify overlap in populations they serve to make their jobs easier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